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ink/ink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333" r:id="rId4"/>
    <p:sldId id="361" r:id="rId5"/>
    <p:sldId id="334" r:id="rId6"/>
    <p:sldId id="343" r:id="rId7"/>
    <p:sldId id="366" r:id="rId8"/>
    <p:sldId id="356" r:id="rId9"/>
    <p:sldId id="337" r:id="rId10"/>
    <p:sldId id="363" r:id="rId11"/>
    <p:sldId id="355" r:id="rId12"/>
    <p:sldId id="344" r:id="rId13"/>
    <p:sldId id="371" r:id="rId14"/>
    <p:sldId id="353" r:id="rId15"/>
    <p:sldId id="345" r:id="rId16"/>
    <p:sldId id="367" r:id="rId17"/>
    <p:sldId id="347" r:id="rId18"/>
    <p:sldId id="357" r:id="rId19"/>
    <p:sldId id="351" r:id="rId20"/>
    <p:sldId id="380" r:id="rId21"/>
    <p:sldId id="372" r:id="rId22"/>
    <p:sldId id="277" r:id="rId23"/>
    <p:sldId id="370" r:id="rId24"/>
  </p:sldIdLst>
  <p:sldSz cx="9144000" cy="6858000" type="screen4x3"/>
  <p:notesSz cx="92837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2C5"/>
    <a:srgbClr val="BDE6F5"/>
    <a:srgbClr val="DBEAED"/>
    <a:srgbClr val="FF00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393" autoAdjust="0"/>
    <p:restoredTop sz="8156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8939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47098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8939" y="6647098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75FD7EA9-6ABC-47B3-ABE4-700DEB14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14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1-10-26T18:49:57.809"/>
    </inkml:context>
    <inkml:brush xml:id="br0">
      <inkml:brushProperty name="width" value="0.26667" units="cm"/>
      <inkml:brushProperty name="height" value="0.26667" units="cm"/>
      <inkml:brushProperty name="color" value="#0000FF"/>
      <inkml:brushProperty name="fitToCurve" value="1"/>
    </inkml:brush>
  </inkml:definitions>
  <inkml:trace contextRef="#ctx0" brushRef="#br0">0 81,'0'0,"27"0,-27 0,0 0,27 0,-27 0,0 0,27 0,0 0,-27 0,27 0,-27 0,27 0,0 0,-27 0,0-27,27 27,-27 0,27 0,-27 0,27 0,0 0,-27-27,0 27,27 0,-27 0,0 0,27 0,0 0,-27 0,27 0,-27 0,28 0,-28 0,27 0,0 0,-27 0,27 0,-27 0,27 0,0 0,-27 0,27 0,-27-27,0 27,27 0,-27 0,27 0,0 0,-27 0,27 0,-27 0,27 0,0 0,-27 0,27 0,-27 0,27 0,-27 0,27 0,0 0,-27 0,0 27,27-27,-27 0,27 0,-27 27,27-27,-27 0,27 0,-27 0,27 0,-27 0,27 0,0 0,-27 0,27 0,-27 0,27 0,0 0,-27 0,27 0,-27 0,27 0,-27 0,27 0,0 0,-27 0,27 0,-27 0,27 0,0 0,-27 0,27 0,-27 0,27 0,-27 0,27 0,0 0,-27 0,27 0,-27 0,27 0,-27 0,0 0,27 0,0 0,-27 0,27 0,-27 0,27 0,0 0,-27 0,27 0,-27 0,27 0,-27 0,28 0,-1 27,-27-27,27 0,-27 0,27 0,-27 0,27 0,-27 0,27 0,-81 54,54-54,0 0,0 0,27 0,-27 0,0 0,27 0,-27 0,27 0,0 0,-27 0,0 0,27 0,-27 27,27-27,-27 0,27 29,0-29,-27 0,27 0,-27 0,27 0,0 0,-27 0,27 27,-27-27,27 0,-27 0,27 0,0 0,-27 27,27-27,-27 0,27 0,0 0,-27 0,27 27,-27-27,27 0,-27 0,27 0,0 0,-27 0,27 0,-27 27,27-27,0 0,-27 0,27 0,-27 0,27 0,-27 0,27 0,0 0,0 0,0 0,0 0,0 0,0 0,-27 0,0 27,27-27,-27 0,27 0,-27 0,27 0,0 0,-27 0,0 0,27 0,-27 0,27 0,0 0,-27 0,27 0,-27 0,27 0,-27 0,28 0,-1 0,-27 0,27 0,-27 0,27 0,0 0,-27 0,0 0,27 0,-27 0,27 0,-27 0,27 0,0 0,-27 0,27 0,-27 0,27 0,0 0,-27 0,27 0,-27 27,0-27,27 0,-27 0,27 0,0 0,-27 0,27 0,-27 0,0 0,27 0,-27 0,27 0,-27 27,27-27,-27 0,27 27,-27-27,27 0,0 0,-27 0,27 0,-27 0,27 0,-27 0,27 0,0 0,-27 0,27 0,-27 0,27 0,0 0,-27 0,27 0,-27 0,27 0,-27 0,27 0,0 0,-27 0,27 0,-27 0,27 0,0 0,-27 0,27 0,-27 0,27 0,-27 0,54 0,-54 0,27 27,-27-27,27 0,0 0,-27 0,27 0,-27 0,27 0,0 0,-27 0,28 0,-28 0,27 0,-27 0,27 0,0 0,-27 0,27 0,-27 0,27 0,0 0,-27 0,27 0,0 0,0 0,-27 0,27 0,-27 0,27 0,-27 0,27 0,0 0,-27 0,27 0,-27 0,27 0,0 0,-27 0,27 0,-27 0,27 0,-27 0,0 0,27 0,0 0,-27 0,0 0,27 0,-27 0,0 0,27 0,-27-27,0 27,27-27,0 27,-27 0,27-27,-27 27,0 0,27 0,-27 0,27 0,-27 0,27 0,-27 0,27 0,0-27,-27 27,27 0,-27 0,0-27,27 27,-27 0,27 0,0 0,-27 0,27 0,-27 0,27 0,0 0,-27-27,0 27,27 0,-27 0,27 0,-27 0,27 0,0 0,-27 0,27 0,-27 0,0-27,27 27,0 0,-27 0,27 0,-27 0,27 0,-27 0,28 0,-1 0,-27 0,27 0,0 0,0 0,-27 0,27 0,-27 0,27 0,0 0,-27 0,27 0,-27 0,27 0,-27 0,27 0,0 0,-27 0,27 0,-27 0,27 0,-27 0,27 0,0 0,-27 0,27 0,0 0,0 0,-27 0,27 0,-27 0,27 0,0 0,-27 0,27 0,-27 0,27 0,-27 0,27 0,0 0,-27 0,27 0,-27 0,27 0,-27 0,27 0,-27 0,27 0,-27 0,27 0,-27 0,27 0,0 0,-27 0,27 0,-27 0,27 0,0 0,-27 0,27 0,-27 0,27 0,-27 0,27 0,0 0,-27 0,27 0,-27 0,0 0,27 0,0 0,-27 0,27 0,-27 0,27 0,0 0,0 0,-27 0,28 0,-28 0,0 0,0-27,27 27,0-27,-27 27,27 0,0-29,0 29,-27 0,27 0,-27-27,27 27,0 0,-27 0,27 0,-27 0,27-27,-27 27,27 0,0 0,-27 0,27 0,-27 0,27 0,0 0,-27 0,27 0,-27 0,27 0,-27 0,27 0,0 0,-27 0,0 0,27 0,-27 0,27 0,0 0,-27 27,0-27,27 0,-27 0,27 0,-27 0,27 0,0 0,-27 0,27 0,-27 27,27-27,0 0,-27 0,27 0,-27 0,27 0,-27 0,27 0,0 0,-27 0,27 0,-27 0,27 0,0 0,-27 29,0-29,27 0,-27 0,27 0,-27 0,27 0,0 0,-27 0,27 0,-27 0,27 0,0 0,-27 0,27 0,-27 0,27 0,-27 0,27 0,1 0,-28 0,27 0,-27 0,27 0,0 0,-27 0,27 0,-27 0,27 0,-27 0,0 0,54 0,-27 0,0 0,0 0,-27 0,27 0,0 0,-27-29,0 29,27 0,-27 0,27 0,-27 0,27 0,0 0,-27 0,27 0,-27 0,27 0,0 0,0 0,-27 0,0-27,27 27,0 0,-27 0,27 0,-27 0,27 0,-27 0,27 0,0 0,-27 0,27 0,-27 0,27 0,0 0,-27 0,0 0,27 0,-27 0,27 0,-27 0,27 0,0 0,-27 0,27 0,0 0,0 0,-27 0,0 0,27 0,-27-27,0 27,0 0,27 0,0 0,-27-27,27 27,-27 0,27 0,-27 0,27 0,0 0,-27 0,27 0,0 0,0 0,-27 0,28 0,-28 0,27 0,-27-27,0 27,27 0,0 0,-27 0,27 0,0 0,0 0,-27 0,27 0,-27 0,27 0,0 0,-27 0,27 0,-27 0,27 0,-27 0,27 0,-27 0,27 0,-27 0,27 0,-27 0,0 0,27 0,0 0,-27 27,27-27,-27 0,27 0,-27 0,0 0,27 0,-27 27,27-27,-27 27,27-27,-27 0,27 0,0 27,-27-27,27 0,0 0,0 0,-27 0,27 29,-27-29,54 0,-54 0,27 0,-27 0,27 0,-27 27,0-27,27 0,0 0,-27 0,27 27,-27-27,27 0,-27 0,27 0,-27 0,27 0,0 0,-27 0,27 0,0 0,0 0,-27 0,27 27,0-27,-27 0,27 0,-27 0,27 0,0 0,-27 0,0 0,0 0,0 0,0 0,28 0,-28 0,27 0,-27-27,0 0,0 27,0 0,27 0,-27-27,0 27,0 0,-27 0,27 0,0 0,0 0,0 27,0-27,27 27,0-27,-27 0,0 0,0 27,27-27,-27 0,27 0,0 0,0 0,-27 0,27 0,0 0,-27 27,0-27,27 27,-27-27,27 0,-27 0,27 0,0 0,-27 0,27 0,-27 0,27 0,0 0,-27 0,0 27,27-27,-27 0,27 0,-27 0,27 0,0 0,-27 0,27 0,-27 0,27 0,0 0,-27 0,27 0,-27 0,0 0,27 0,-27 0,54 0,-54 0,27 0,-27 0,27 0,0 0,-27 0,0 27,27-27,-27 0,27 0,-27 0,27 0,0 0,-27 0,27 0,-27 0,27 0,0 0,-27 0,27 0,-27 0,27 0,-27 0,27 0,0 0,-27 0,0 0,27 0,-27 0,27 0,0 27,-27-27,27 0,-27 0,27 0,-27 0,28 0,-1 0,-27 0,27 0,-27 0,27 0,0 0,-27 0,27 0,-27 27,0-27,27 0,-27 0,27 0,0 0,-27 0,27 0,-27 0,27 0,0 0,-27 0,0 0,27 0,-27 0,27 0,-27-27,27 27,0 0,-27 0,27 0,-27 0,27 0,0 0,-27 0,27 0,-27 0,27 0,-27-27,27 27,0 0,-27 0,27 0,-27 0,27 0,0 0,-27 0,0-27,27 27,-27 0,0 0,27 0,-27-27,27 27,0-27,-27 27,27 0,-27 0,0 0,27 0,0 0,-27 0,27 0,-27 0,27 0,-27 0,54 0,-54 0,27 0,-27 0,27-27,0 27,-27 0,27 0,-27 0,27 0,-27 0,27 0,0 0,-27 0,27 0,-27 0,27 0,0-27,-27 27,27 0,-27-27,0 27,27 0,-27 0,27 0,0 0,-27 0,27 0,-27 0,27 0,0 0,-27 0,0-27,27 27,-27 0,0 0,27 0,-27 0,0-29,27 29,0 0,-27 0,27 0,-27 0,0 0,27 0,0 0,-27 0,27 0,-27 0,27 0,-27-27,0 27,27 0,-27-27,27 27,-27 0,27 0,-27 0,54 0,-54 0,27 0,0 0,0 0,0 0,-27 0,27 0,0 0,-27 0,27 0,-27 0,27 0,-27 0,27 0,0 0,-27 0,27 0,-27 0,27 0,0 0,-27 0,27 0,-27 0,27 0,-27 0,27 0,0 0,0 0,-27 0,27 0,0 0,-27 0,0-27,27 27,-27 0,0 0,27 0,0 0,-27-27,0 27,0 0,27 0,-27 0,27 0,-27 0,27 0,1 0,-28 0,27 0,-27 0,54-27,-54 27,27 0,-27 0,27 0,0 0,-27 0,27 0,-27 0,27 0,-27 0,27 0,0 0,-27 0,27 0,-27 0,0 0,27 0,-27 27,27-27,-27 0,27 0,-27 0,27 0,-27 0,27 0,0 0,-27 0,27 0,-27 27,27-27,0 0,-27 0,27 0,-27 0,27 27,-27-27,27 0,0 0,0 27,-27-27,27 0,0 0,-27 0,0 0,27 27,-27-27,27 0,0 0,-27 0,0 0,27 0,-27 29,27-29,-27 0,0 0,27 0,0 0,-27 0,27 0,-27 27,0-27,27 0,0 27,-27-27,27 0,-27 0,0 27,27-27,27 0,27 54,55-27,-55 27,81 0,0 28,-27-28,-54-54,-27 54,-27-54,0 0,-27 0,27 0,0 0,-27 0,27 0,-27 0,27 0,0 0,-27 0,27 0,0 0,0 0,0 0,0 0,0 0,-27 0,27 0,-27 0,27 0,0 0,-27 0,27 0,-27 0,0 0,0 0,0 0,27 0,0 0,-27-27,28 27,-28 0,27 0,-27 0,27 0,0 0,0 0,-27 0,27 0,0-27,0 27,-27 0,27 0,0 0,-27 0,27 0,-27 0,27 0,-27 0,27 0,0 0,-27 0,27 0,0 0,0 0,-27 0,27 0,-27 0,27 0,0 0,-27 0,27 0,0 0,0 0,-27 0,27 0,-27 0,27-27,-27 27,27 0,0 0,-27 0,27 0,-27 0,27 0,0 0,0 0,-27 0,27 0,-27 0,27 0,0 0,-27 0,27 0,-27 0,27 0,0 0,-27 0,27 0,-27 0,27 0,-27 0,27-27,0 27,-27 0,27 0,-27 0,27 0,0 0,-27 0,27 0,-27 0,27 0,-27 0,27 0,1 0,-28 0,27 0,-27 0,54 0,-54 0,27 0,-27 0,27 0,0 0,0 0,27 0,0 0,-27 0,-27 0,27 0,-27 0,27 0,-27 0,27 0,0 0,-27 0,27 0,-27 0,27 0,0 0,-27 0,27 0,-27 0,0 0,27 0,-27 0,27 0,0 0,-27 0,27 0,-27 0,27 0,0 0,-27-27,0 27,27 0,-27-28,0 28,27 0,-27 0,27 0,0 0,-27 0,27-27,-27 27,27 0,-27 0,27 0,-27-27,27 27,-27 0,27 0,-27 0,27 0,0 0,-27 0,27 0,-27 0,27 0,-27 0,0 0,27 0,0 0,0 0,-27 0,27 0,0 0,-27 0,27 0,-27 0,27 0,1 0,-28 0,27 0,-27 0,27 0,-27-27,27 27,0 0,-27 0,27 0,-27 0,27 0,0 0,0 0,0 0,0 0,27 0,-54 0,27 0,0 0,-27 0,27 0,-27 0,54 0,-54 0,0 0,27 0,-27 0,27 0,0-27,-27 27,27 0,0 0,-27 0,27 0,0 0,-27 0,27 0,-27 0,27 0,0 0,0 0,-27 0,27 0,0 0,-27 0,27 0,-27 0,27 0,-27 0,27 0,0 0,-27 0,27 0,-27 0,27 0,0 0,-27 0,27 0,-27 0,27 0,-27 0,27 0,0 0,-27 0,27 0,-27 0,0 0,27 0,0 0,-27-27,0 27,0 0,-27 0,27-27,0 27,27 0,-27 0,27 0,-27 0,27 0,-27 0,28 0,-1 0,0 0,-27 0,27 0,0 0,-27 0,27 0,-27 0,27 0,0 0,-27 0,27 0,-27 0,27 0,-27 0,27 0,0 0,-27 0,27 0,0 0,0 0,-27 0,27 0,-27 0,27 0,-27 0,27 0,0 0,-27 0,27 0,-27 0,54 0,-54 0,27 0,-27 0,54 0,-54 0,27 0,-27 0,27 0,0 0,-27 0,27 0,-27 0,27 0,-27 0,27 0,0 0,0 0,-27 0,27 0,0 0,-27 0,27 0,-27 0,27 0,0 0,0 0,0 0,0 0,-27 0,27 0,0 0,0 0,0 0,-27 0,27 0,0 0,-27 0,28 0,-1 0,0 0,-27 0,27 0,-27-27,27 27,0 0,0 0,-27 0,27 0,-27 0,54 0,-54 0,54 0,0 0,-27 0,0 0,27 0,-27 0,0 0,-27 0,27 0,-27 0,27 0,0 0,-27 0,27 0,0 0,0 0,-27 0,27 0,0 0,-27 0,27 0,0 0,-27 0,27 0,-27 0,27 0,0 0,-27 0,27 0,-27 0,27 0,0 0,0 0,-27 0,27 0,-27 0,27 0,0 0,0 0,0 0,0 0,-27 0,54 0,-54 0,27 0,28 0,-55 0,27 0,0 0,0 0,-27 0,27 0,-27 0,27 0,0 0,0 0,-27 0,27 0,0 0,-27 0,27 0,0 0,0 0,-27 27,27-27,-27 0,0 27,27-27,0 0,-27 0,27 0,-27 27,27-27,-27 0,54 0,-54 27,0-27,27 0,-27 0,27 0,0 0,-27 27,0-27,0 27,27-27,-27 0,27 0,-27 0,27 0,0 0,-27 0,27 0,-27 0,27 0,0 0,-27 0,27 0,-27 0,27 0,-27 0,27 0,0 0,-27 0,27 0,-27 0,27 0,0 0,0 0,0 0,0 0,-27 0,27 0,-27 0,27 0,0 0,-27 0,27 0,-27 0,27 0,-27 0,54 0,-54 0,28 0,-1 0,0 0,-27 0,27 0,-27 0,27 0,0 0,-27 0,27 0,-27 0,27 0,0 0,-27 0,27 0,-27 0,27 0,-27 0,27 0,0 0,-27 0,27 0,0 0,0 0,-27 0,27 0,-27 0,27 0,0 0,-27 0,27 0,-27 0,27 0,-27 0,27 0,0 0,-27 0,27 0,-27 0,27 0,0 0,-27 0,27 0,-27 0,27 0,-27 0,27 0,0 0,-27 0,27 0,-27 0,0-27,27 27,-27 0,27 0,0 0,-27 0,27 0,-27 0,27 0,0 0,-27 0,27 0,-27 0,27 0,-27 0,27 0,0 0,-27 0,27 0,-27 0,27 0,0 0,-27 0,27 0,-27 0,27 0,-27 0,27 0,1 0,-28 0,27 0,81 0,-27 0,0 0,-54 0,0 0,0 0,-27 0,0 0,0 0,-27 0,27 0,-27 0,27 0,-27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1-10-26T18:50:46.479"/>
    </inkml:context>
    <inkml:brush xml:id="br0">
      <inkml:brushProperty name="width" value="0.26667" units="cm"/>
      <inkml:brushProperty name="height" value="0.26667" units="cm"/>
      <inkml:brushProperty name="color" value="#0000FF"/>
      <inkml:brushProperty name="fitToCurve" value="1"/>
    </inkml:brush>
  </inkml:definitions>
  <inkml:trace contextRef="#ctx0" brushRef="#br0">0 165,'0'0,"0"0,27 0,-27 0,27 0,-27 0,27 0,0 0,-27 0,27 0,-27 0,27 0,0 0,-27 0,27 0,-27 0,27 0,-27 0,27 0,0 0,-27 0,27 0,-27 0,28 0,-1 0,0 0,-27 0,27 0,0 0,0 0,0 0,0 0,0 0,-27 0,27 0,0 0,-27 0,27 0,-27 0,27 0,0 0,0 0,-27 0,27 0,0 0,-27 0,27 0,-27 0,27 0,-27 0,27 0,0 0,-27 0,27 0,-27 0,27 0,-27 0,0 0,27 0,0 0,-27 0,27 0,-27 0,27 0,0 0,-27 0,27 0,-27 0,27 0,-27 0,27 0,0 0,-27 0,0 0,27 0,-27 0,27 0,0 0,-27 0,27 0,-27 0,27 0,-27 0,27 0,0 0,-27 0,27 0,-27 0,27 0,0 0,-27 0,27 0,-27 0,27 0,-27 0,27 0,0 0,-27 0,27 0,-27 0,28 0,-1 0,-27 0,27 0,-27 0,27 0,-27 0,27 0,0 0,-27 0,27 0,0 0,0 0,0 0,-27 0,54 0,-54 0,27 0,-27 0,27 0,0 0,-27 0,27 0,-27 0,27 0,-27 0,27 0,0 0,-27 0,27 0,-27 0,0 0,0 0,-27 0,0 0,27 0,-27 0,27 0,-27 0,27 0,-27 0,0 0,27 0,0 0,-27 0,27 0,-27-27,0 27,27 0,0-27,-27 27,27 0,-27-27,27 27,-27 0,0 0,27 0,-27 0,27 0,0-27,-27 27,0-28,27 28,27 0,-27 0,27 0,-27 0,27 0,0 0,-27 0,27 0,-27 0,27 0,-27 0,0 0,27 0,0 0,-27 0,27 0,-27 0,27 0,0 0,-27 0,27 0,-27 0,27 0,0 0,-27 0,27 0,-27 0,27 0,-27 0,27 0,0 0,-27 0,27 0,-27 0,27 0,0 0,0 0,-27 0,27 0,-27 0,0 28,27-28,0 0,-27 0,27 0,-27 0,0 0,54 0,-54 0,27 0,0 27,0-27,27 0,-27 0,0 27,-27-27,27 0,-27 0,0 27,27-27,-27 0,27 0,0 0,-27 0,27 0,-27 0,27 0,0 27,0-27,-27 0,28 0,-1 0,0 0,-27 0,27 0,0 0,-27 0,27 0,-27 0,27 0,-27 0,27 0,0 0,-27 0,27 0,-27 0,0 27,27-27,0 0,-27 0,27 0,-27 0,27 0,-27 0,27 0,0 0,-27 0,27 0,-27 0,27 0,0 0,-27 0,27 0,-27 28,0-28,27 0,-27 0,27 0,0 0,-27 0,27 0,-27 0,27 0,-27 0,27 0,0 0,-27 0,27 0,-27 0,27 0,0 0,-27 0,0 0,27 0,-27 0,0 0,0 0,0 0,-27 0,0 0,27 0,-27 0,27 0,-27 0,0 0,27 0,-27 27,27-27,0 0,0 0,0 0,54 0,-54 0,27 0,-27 0,27 0,0 0,-27 0,27 0,0 0,0 0,0 0,-27 0,27 0,0 0,-27 0,27 0,0 0,0 0,-27 0,27 0,-27 0,54 0,-54 0,27 0,-27 0,27 0,0 0,-27 0,27 0,-27 0,27 27,-27-27,28 0,-1 0,-27 0,27 0,-27 0,54 0,-54 0,27 0,0 0,0 0,-27 0,27 0,-27 0,27 0,-27 0,27 0,0 0,-27 0,27 0,-27 0,54 0,-27 0,0 0,0 0,-27 0,54 0,-54 0,27 0,-27 0,27 0,-27 0,27 0,0 0,-27 0,27 0,-27 0,27 0,0 0,-27 0,27 0,0 0,0 0,-27 0,27 0,-27 0,27 0,-27 0,27 0,0 0,-27 0,27 0,-27 0,0 0,-27 0,0 27,27-27,-27 0,27 0,-27 0,27 0,-27 0,0 0,27 0,-27 0,27 0,-27 0,0 0,27 0,-27 0,27 0,-54 0,54 0,-27 0,27 0,-27 0,27 0,-27 0,0 0,27 0,-27 0,27 0,-27 0,0 0,27 0,-27 0,27 0,0 0,0 0,0 0,27 0,0 0,-27 0,27 0,27 0,-54 0,27 0,0 0,-27 0,27 0,-27 0,27 0,-27 0,27 0,0 0,-27 0,27 0,-27 0,27 0,0 0,-27 0,27 0,-27 0,27 0,-27 0,27 0,0 0,-27 0,27 0,-27 0,27 0,0 0,-27 0,27 0,-27 0,27 0,-27 0,27 0,0 0,-27 0,27 0,-27 0,0 0,27 0,0 0,-27 0,27 0,-27 0,0-27,27 27,-27 0,27 0,0 0,-27 0,28 0,-28 0,27 0,-27 0,0 0,27 0,0 0,0 0,-27 0,27 0,0-27,0 27,0 0,-27 0,27 0,-27 0,27 0,-27 0,27 0,0-27,-27 27,27 0,-27 0,27 0,0 0,-27 0,27 0,-27 0,27 0,-27 0,27 0,0 0,-27-28,0 28,27 0,-27 0,27 0,-27 0,27 0,0 0,-27 0,27-27,-27 27,27 0,0 0,0 0,-27 0,54 0,-54 0,27 0,-27 0,27 0,0 0,-27 0,27 0,-27 0,27 0,-27 0,27 0,0 0,-27 0,27 0,27 0,-54 0,27 0,-27 0,27 0,0 0,-27 0,27 0,-27 0,0 0,27 0,0 0,-27 0,27 0,-27 0,28 0,-28 0,27 0,0 0,-27 0,27 0,-27 0,27 0,0 0,0 0,-27 0,27 0,0 0,-27 0,27 0,-27 0,27 0,-27 0,27 0,0 0,-27 0,27 0,-27 0,54 0,-54 0,27 0,-27 0,27 0,0 0,-27 0,27 0,-27 0,27 0,-27 0,27 0,0 0,-27 0,27 0,-27 0,27 0,0 0,-27 0,27 0,-27 0,27 0,-27 0,54 0,-54 0,27 0,0 0,0 0,-27 0,27 0,-27 0,27 0,0 0,-27 0,27 0,-27 0,27 0,0 0,0 0,-27 0,54 0,-54 0,27 0,-27 0,54 0,-54 0,27 0,-27 0,27 0,1 0,-1 0,-27 0,27 0,-27 0,27 0,0 0,-27 0,27 0,-27 0,27 0,0 0,-27 0,27 27,-27-27,27 0,-27 0,27 0,0 0,-27 0,27 0,-27 0,27 0,-27 0,27 0,0 0,-27 0,27 0,-27 0,27 0,0 0,-27 0,27 0,-27 0,27 0,-27 0,27 0,0 0,-27 0,27 0,-27 0,27 0,0 0,-27 28,0-28,27 0,-27 0,27 0,-27 0,27 0,0 0,-27 0,27 0,-27 0,27 0,0 0,-27 0,27 0,-27 0,0 27,27-27,-27 0,27 0,0 0,-27 0,27 0,-27 0,27-27,0 27,-27 0,27 0,-27 0,27 0,-27 0,27 0,0 0,-27 0,27 0,-27 0,27 0,0 0,-27 0,28 0,-28 0,27 0,-27 0,27 0,0 0,-27 0,27 0,-27-28,0 28,27 0,0 0,-27 0,0 0,27 0,-27-27,27 27,-27 0,27 0,-27 0,27 0,-27 0,27-27,-27 27,27 0,0 0,-27 0,27 0,-27 0,0-27,0 27,27 0,-27 0,0 0,27 0,0 0,-27 0,27 0,-27 0,27 0,0 0,-27 0,27 0,-27 0,27 0,-27 0,27 0,0 0,-27 0,27 0,-27 0,27 0,-27 0,0 0,0 0,-27 0,27 0,-54 0,27 0,0 0,-27 0,0 0,0 0,-27 0,0 0,0 0,0 0,0 0,-1 0,55 0,0 0,0 0,0 0,0 0,27 0,-27 0,27 0,-54 0,54 0,-27 0,27 0,-27 0,0 0,27 0,-27 0,27 0,-27 0,27 0,-27 0,0 0,27 0,-27 0,27 0,-27 0,0 0,27 0,-27 0,0 0,0 0,27 0,-27 0,27 0,-27 0,27 0,-27 0,27 0,0 0,27 0,-27 0,27 0,-27 0,27 0,0 0,-27 0,27 0,-27 0,27 0,0 0,-27 0,27 0,-27 0,27 0,-27 0,27 0,0-27,-27 27,27 0,-27 0,27 0,0 0,0 0,-27 0,54 0,-54 0,27 0,0 0,0 0,-27 0,27 0,0 0,0 0,-27 0,27 0,-27 0,27 0,0 0,1 0,-28 0,0 0,27 0,-27 0,27 0,0 0,-27 0,27 0,-27 0,27 0,0 0,27 0,-54 0,27 0,-27 0,27 0,-27 0,27 0,0 0,-27 0,27 0,-27 0,54 0,-27 0,-27 0,27 0,0 0,-27 0,27 0,-27 0,27 0,0 0,-27 0,27 0,0 0,0 0,-27 0,27 0,27 0,-54 0,54 27,-54-27,27 0,-27 0,27 0,0 0,-27 0,27 0,-27 0,54 27,-54-27,27 0,-27 0,27 0,-27 0,27 0,-27 0,0 0,-27 0,27 27,-27-27,0 0,0 0,27 0,-54 0,54 0,-27 0,27 0,-27 0,27 0,-27 0,0 0,0 0,27 0,-27 0,0 0,0 27,27-27,-27 0,0 0,27 0,-27 0,27 0,-27 0,0 0,27 0,-27 0,27 0,-27 0,27 0,-27 0,0 0,27 0,-27 0,27 0,0 0,27 0,0 0,-27 0,27 0,0 0,0 0,-27 0,27 0,-27 0,27 0,-27 0,27 0,0 0,-27 0,27 0,-27 0,27 0,0 0,-27 0,27 0,-27 0,27 0,-27 0,27 0,0 0,0 0,-27 0,27 0,0-27,-27 27,27 0,-27 0,27 0,0 0,-27 0,27 0,0 0,0 0,-27 0,27 0,-27 0,27 0,-27 0,27 0,0 0,-27 0,27 27,-27-27,27 0,0 0,-27 0,28 0,-28 0,27 0,-27 0,27 0,0 0,-27 28,27-28,0 0,0 0,-27 0,27 0,-27 0,27 0,0 0,-27 0,27 0,-27 0,27 0,-27 0,27 0,0 0,0 0,-27 0,54 0,-54 0,27 0,-27 0,0 0,0 0,0 0,-27 0,0 0,27 0,-27 0,0 0,0 0,27 0,-27 0,0 0,27 0,-27 0,0 0,27 0,-27 0,0 0,0 0,27 0,-27 0,0 0,0 0,27 0,-27 0,27 0,-27 0,-1 0,28 0,0 0,-27 0,27 0,0 0,0 0,0 0,27 0,1 0,-28 0,27 0,-27 0,27 0,0 0,-27 0,27 0,-27 0,27 0,-27 0,27 0,0 0,-27 0,27 0,-27 0,27 0,0 0,-27 0,27 0,-27 0,27 0,-27 0,27 0,0 0,-27 0,27 0,-27 0,27 0,0 0,-27 0,0 0,27 0,-27 0,27 0,-27 0,0 0,27 0,-27 0,27 0,-27 0,27 0,-27 0,27 27,0-27,-27 0,0 0,0 0,-27 0,0 0,27 0,-27 0,0 0,27 0,-27 0,27 0,-27 0,0 0,-27 27,27-27,0 0,-27 0,0 0,54 0,-54 0,27 0,0 0,0 0,-54 0,81 0,-27 0,-1 0,1 0,-27 0,54 0,-27 0,0 0,0 0,27 0,-27 0,0 0,0 0,27 0,-27 0,0 0,0 0,0 0,27 0,-54 0,54 0,-27 0,27 0,-27 0,0 0,0 0,0 0,0 0,-27 0,27 0,0 0,0 0,0 0,0 0,0 0,0 0,0 0,27 0,-27 0,0 0,27 0,-27 0,0 0,0 0,27 0,-27 0,27 0,-27 0,0 0,27 0,-27-27,27 27,-27 0,27 0,-54 0,27 0,0 0,27 0,-27 0,27 0,-28 0,28 0,-27 0,0 0,27 0,-27 0,27 0,-27 0,0 0,27 0,-27 0,27 0,-27 0,27 0,-27 0,0 0,-27 0,54 0,-27 0,27 0,-27 0,0 0,0 0,0 0,0 0,0 0,27 0,-27 0,0 0,0 0,27-27,-27 27,0 0,-27 0,54 0,-27 0,0 0,0 0,0 0,27 0,-54 0,54 0,-27 0,0 0,0 0,0 0,0-28,0 28,0 0,0-27,-27 27,27 0,0 0,27 0,-27 0,27 0,-27 0,27 0,-27 0,-1 0,28 0,-27 0,27 0,-27 0,0 0,27 0,-27 0,27 0,-27 0,27 0,-27 0,0 0,27 0,-27 0,27 0,-27 0,0 0,27 0,-27 0,27 0,-27 0,27 0,-27 0,0 0,27 0,-27 0,27 0,-27 0,0 0,27 0,-27 0,27 0,-27 0,27 0,-27 0,0 0,27 0,-27 0,27 0,-27 0,0 0,27 0,-27 0,27 0,-27 0,27 0,-27 0,0 0,27 0,-27 0,27 0,-27 0,0 0,27 0,-27 0,27 0,-27 0,27 0,-27 0,0 0,27 0,-27 0,27 0,-27 0,27 0,-27 0,0 0,27 0,-27 0,27 0,-27 0,0 0,27 0,-27 0,27 0,-54 0,54 0,-27 0,27 0,-28 0,28 0,-27 0,0 0,0 0,27 0,-27 0,0 0,0 0,27 0,-27 0,0 0,0 0,27 0,-27 0,0 0,27 0,-27 0,27 0,-27 0,0 0,27 0,-27 0,27 0,-27 0,27 0,-27 0,0 0,27 0,-27 0,0 0,0 0,27 0,-27 0,27 0,-27 0,27 0,-27 0,0 0,27 0,-27 0,27 0,-27 0,0 0,27 0,0 0,-27 0,27 0,-27 0,27 0,-27 0,0 0,27 27,-27-27,27 0,-27 0,0 0,27 0,-27 0,0 0,0 0,27 0,-27 0,0 0,0 0,27 0,-27 0,27 0,-27 0,27 0,-27 0,0 0,27 0,-27 0,-1 0,1 0,27 0,-27 0,0 0,0 0,27 0,-27 0,27 0,-27 0,27 0,-27 0,0 0,27 0,-27 0,27 0,-27 0,0 0,27 0,-27 0,27 0,-27 0,0 0,0 0,0 0,0 0,0 0,27 0,-27 0,0 0,27 0,-27 0,27 0,-27 0,0 0,27 0,-27 0,27 0,-27 0,27 0,-27 0,0 0,27 0,-27 0,0 0,0 0,-27 0,27 0,-27 0,27 0,-54 0,54 0,0 0,-27 0,54 0,-27 0,27 0,-27-27,27 27,-27 0,-1 0,28 0,-27 0,27 0,-27 0,0 0,27 0,-27 0,27 0,-27 0,27 0,-27 0,0 0,27 0,-27 0,27 0,-54 0,54 0,-27 0,27 0,-27 0,0 0,0 0,27 0,-27 0,27 0,-27 0,0 0,27 0,-27 0,27 0,-27 0,0 0,27-27,-27 27,27 0,-27 0,27 0,-27 0,0 0,27 0,-27 0,27 0,-27 0,0 0,0 0,27-27,-54 27,54 0,-27 0,27 0,-27 0,0 0,0 0,27 0,-27-27,0 27,27 0,-27 0,27 0,-27 0,0 0,0 0,27-27,-27 27,27 0,-27 0,0 0,27 0,-27 0,27 0,-27 0,0 0,-1-28,28 28,-27 0,0 0,27 0,-27 0,27 0,-27 0,0 0,0 0,27 0,-27 0,27 0,-27 0,0 0,27 0,-27 0,27 0,-27 0,27 0,-27 0,27-27,-27 27,27 0,0 0,0 0,27 0,-27 0,27 0,0 0,0 0,54 27,-54-27,0 0,27 28,-27-28,28 0,-28 0,0 0,0 0,0 0,27 0,-27 27,0-27,0 0,-27 0,27 0,0 0,0 0,-27 0,27 0,0 0,0 0,-27 0,27 0,0 0,-27 0,27 0,-27 0,27 0,0 0,0 0,-27 0,27 0,0 0,0 0,0 0,0 0,-27 0,27 0,-27 0,27 0,-27 0,27 0,0 0,-27 0,27 0,-27 0,27 0,0 0,-27 0,27 0,-27 0,0 0,54 0,-54 0,27 0,27 0,-54 0,54 27,0-27,0 0,-27 0,1 0,26 0,-27 0,0 27,0-27,0 0,27 0,-27 0,27 27,-27-27,54 0,-54 0,27 0,0 0,0 0,0 0,-54 0,54 0,-27 0,0 0,0 0,0 0,0 0,0 0,0 0,0 0,0 0,0 0,27 0,-27 0,0 0,0 0,-27 0,27 0,0 0,-27 0,27 0,-27 0,27 0,0 0,1 0,-28 0,27 0,0 0,0 0,0 0,0 0,0 0,-27 0,54 0,-54 0,27 0,0 0,0 0,0 0,-27 0,27 0,0 0,-27 0,27 0,-27 0,27 0,0 0,-27 0,27 0,27 0,-27 0,0-27,0 27,0 0,0 0,-27 0,27 0,0 0,-27 0,27 0,-27 0,0 0,27 0,-27 0,27 0,-27-27,27 27,0 0,-27 0,27 0,0 0,-27 0,27 0,-27 0,27 0,-27-27,54 27,-54 0,27 0,-27 0,0 0,27 0,0 0,-27 0,27 0,-27 0,27 0,0 0,0 0,-27-27,27 27,1 0,-1 0,0 0,0 0,27 0,-54 0,27 0,0 0,0 0,-27 0,27 0,-27 0,27 0,0 0,-27 0,27 0,-27 0,27 0,-27 0,27 0,0 0,0 0,0 0,0 0,0 0,27 0,0 0,0 0,-27 0,0 0,0 0,-27 0,54 0,-54 0,27 0,0 0,0 0,-27 0,27 0,0 0,0 0,0 0,-27 0,27 0,0 0,-27 0,27 0,-27 0,54 0,-27 0,-27 0,54 0,-27 0,1 0,-1 0,-27 0,27 0,0 0,-27 0,27 27,-27-27,27 0,0 0,-27 0,27 0,27 0,-27 27,0-27,27 0,-54 0,54 0,-54 0,27 0,0 0,0 0,-27 27,27-27,0 0,0 0,0 0,0 0,0 0,27 0,-27 0,0 0,-27 0,27 0,-27 0,27 0,0 0,0 0,-27 0,27 0,-27 0,27 0,0 0,-27 0,27 0,-27 0,27 0,0 0,0 0,0 0,0 0,0 0,0 0,0 0,0 0,0 0,28 0,-55 0,54 0,-27 0,-27 0,27 0,0 0,-27 0,27 0,-27 0,27 0,-27 0,27 0,0 0,0 0,-27 0,54 0,-27 0,0 0,-27 0,27 0,-27 0,27 0,0 0,-27 0,27 0,-27 0,27 0,-27 0,0 0,27 0,0 0,-27 0,27 0,-27 0,27 0,-27 0,27 0,0 0,-27 0,27 0,-27 0,27 0,0 0,-27 0,27 0,-27 0,27 0,-27 0,27 0,0 0,-27 0,27 0,-27 0,27 0,0 0,-27 0,27 0,27 0,-54 0,27 0,-27 0,27 0,0 0,-27 0,27 0,-27 0,27 0,0 0,0 0,1 0,-1 0,0 0,-27 0,27 0,0 0,-27 0,27 0,-27 0,27 0,-27 0,0 0,27 0,0 0,-27 0,27 0,0 0,0 27,0-27,-27 0,27 0,0 0,-27 27,0-27,27 0,-27 0,27 0,0 0,-27 28,27-28,0 0,0 0,-27 0,27 27,-27-27,27 0,-27 0,27 0,-27 0,27 0,-27 0,27 27,-27-27,54 0,-54 27,0-27,27 0,-27 0,27 0,-27 0,27 0,0 0,-27 0,27 27,-27-27,27 0,0 0,-27 0,27 0,-27 0,27 0,-27 0,0 27,27-27,0 0,0 0,-27 0,27 0,0 0,-27 0,27 0,-27 0,27 0,0 0,-27 0,27 0,0 0,1 0,-28 0,27 0,27 0,-27 0,27 27,0-27,-54 0,27 0,0 0,0 0,0 0,0 0,0 0,0 0,-27 0,27 0,0 0,-27 0,27 0,-27 0,27 0,0 0,-27 0,27 0,-27 0,27 0,-27 0,27 0,0 0,-27 0,27 0,-27 0,27 0,0 0,-27 0,27 0,-27 0,27-27,-27 27,27 0,0 0,0 0,0 0,0 0,-27 0,27 0,-27 0,27 0,0 0,-27 0,27 0,-27 0,27 0,-27 0,27-27,0 27,-27 0,27 0,-27 0,27 0,0 0,-27 0,0-27,0 27,27 0,-27 0,0 0,27 0,-27 0,0 0,-27 0,0 0,0 0,0 0,0 0,0 0,0 0,0 0,-27 0,0 0,0 0,27 0,-54 0,0 0,0 0,0 0,27 0,0 0,27 0,-54 0,81 0,-27 0,27 0,-27 0,0 0,0 0,27 0,-54 0,27 0,0 0,0 0,0 0,0 0,27 0,-28 0,28 0,-27 0,0 0,27 0,-27 0,27 0,-54 0,54 0,-27 0,27 0,-27 0,27 0,0-27,-27 27,0 0,27 0,-27 0,27 0,-54-27,27 27,0-27,0 27,0 0,-27 0,54-28,-27 28,27-27,-27 27,27 0,-27 0,0 0,27 0,-27 0,0 0,0 0,0 0,27 0,-27 0,27 0,0 0,27 0,-27 0,27 0,-27 0,27 0,0 0,-27 0,27 0,0 0,0 0,-27 0,27 0,-27 0,27 0,0 0,-27 0,27 0,-27 0,27 0,-27 0,0 0,54 0,-54 0,27 0,-27 0,27 0,0 0,-27 0,27 0,0 0,0 0,-27 0,27 0,-27 0,27 0,-27 0,27 0,0 0,-27 0,27 0,27 0,-54 0,28 0,-1 0,-27 0,27 0,-27 0,27 0,-27 0,27 0,0 0,0 0,-27 0,27 0,0 0,-27 0,27 0,-27 0,27 0,0 0,0 0,-27 0,27 0,-27 0,27 0,0 0,-27 0,27 0,-27 0,27 0,0 0,-27 0,27 0,-27 0,27 0,-27 0,27 0,0 0,-27 0,27 0,0 0,0 0,0 0,-27 0,54 0,-54 0,27 0,-27 0,54 0,-54 0,27 0,0 0,0 0,-27 0,27 0,0 0,0 0,-27 0,27 0,0 0,0 0,-27 0,27 0,0 0,0 0,-27 0,27 0,27 0,-54 0,55 0,-28 0,-27 0,54 0,-54 0,27 0,-27-27,27 27,0 0,-27 0,27 0,0 0,0 0,0 0,-27 0,27 0,0 0,-27 0,27 0,-27 0,27 0,-27 0,0 0,0 0,0 0,-27 0,0 0,0 0,0 0,0 0,0 27,0-27,-27 27,27-27,0 0,0 0,-27 28,27-28,-1 27,1-27,27 0,0 0,0 27,-27-27,27 0,0 27,-27-27,0 0,27 27,-27-27,27 0,-27 0,27 27,-27-27,0 0,27 0,0 0,0 0,0 0,27 0,0 0,0 0,0 0,0 0,0 0,27 0,-26 0,-28 0,27 0,0 0,-27 0,27 0,-27 0,27-27,-27 27,27 0,0 0,-27 0,27 0,-27-27,27 27,0 0,-27 0,27 0,-27 0,27 0,0 0,0-27,-27 27,54 0,-27 0,-27-27,54 27,-27-27,0 27,27 0,-54 0,27 0,0 0,-27 0,27 0,-27 0,27 0,-27 0,27 0,0-28,-27 28,27 0,-27 0,27 0,0 0,0 0,-27 0,54 0,-27 0,0 0,27 0,-54 0,27 0,0 0,-27 0,27 0,0 0,-27 0,27 0,0 0,0 0,-27 0,27 0,-27 0,28 0,-1 0,-27 0,27 0,-27 0,27 0,0 0,0 0,-27 0,27 0,-27 0,54 0,-54 0,27 0,-27 0,27 0,0 0,-27 0,27 0,-27 0,27 0,0 0,0 0,-27 0,27 0,0 0,-27 0,27 0,-27 0,27 0,0 0,0 0,0 0,0 0,-27 0,27 0,-27 0,0 0,-27-27,0 27,27 0,-27-27,0 27,0 0,0 0,0 0,-27 0,-27 0,27 0,27 0,-54 0,0 0,27 0,-28 0,55 0,-27 0,0 0,0 0,27 0,0 0,-27 0,54 0,-27 0,27 0,-27 0,27 0,-27 0,0 0,27 0,-27 0,27 0,-54 0,27 0,0 0,0 0,27 27,-27-27,0 0,0 0,27 0,-27 0,0 0,0 0,27 0,-27 0,0 0,27 0,-27 0,27 0,-27 27,27-27,-27 0,0 0,0 0,27 28,-27-28,0 27,27-27,-27 0,27 0,-27 27,0-27,27 0,-27 0,27 0,-27 0,27 0,0 0,54 0,-54 0,27 0,0-27,0 27,-27 0,27 0,-27 0,27 0,-27-27,27 27,0 0,-27 0,54-28,-54 1,54 27,-54 0,27 0,0 0,0 0,0-27,0 27,0 0,0 0,-27 0,54 0,0 0,-54 0,54-27,-27 0,0 27,-27 0,27 0,-27 0,27 0,0 0,-27 0,27 0,-27 0,27 0,-27 0,27 0,0 0,-27 0,0 0,27 0,-27 0,27 0,-27 0,0 0,0 0,-27 0,0 0,0 0,27 0,-54 0,27 0,0 0,-27 27,0-27,0 0,27 0,-54 0,27 0,27 0,-27 0,0 0,0 0,27 0,0 0,0 0,0 0,0 0,27 0,-27 0,0 0,27 0,-27 0,27 0,-27 0,27 27,-27-27,27 0,-27 0,27 0,-27 0,0 0,0 0,-28 27,28-27,0 0,27 0,0 27,-27-27,27 0,-27 0,0 0,27 0,-27 0,27 0,-27 0,27 0,-27 0,0 0,27 0,-27 0,27 0,-27 0,0 0,27 0,-27 0,27 0,-27 0,0 0,0 0,0 0,0 0,0 0,0 0,0 0,0 0,0 0,0 0,27 0,-27 0,27 0,-27 0,0 0,27 0,-27 0,27 0,-54 0,54 0,-27 0,27 0,-27 0,27 0,-27 0,0 0,27 0,-27 0,27 0,-27 0,0 0,0 0,27 0,-27 0,0 0,0 0,27 0,-27 0,0 0,27 0,-27 0,27 0,-27 0,27 0,0 0,27 0,-27 0,27 0,0 0,-27 0,27 0,27 0,-27 0,0 0,27 0,0 0,0 0,27 0,-27 0,27 0,-54 0,0 0,0 0,54 0,-27 0,-27 0,27 0,0 0,0 0,0 0,27 0,0 0,1 0,-1 0,-27 0,27 0,-27 0,0 28,0-28,0 0,0 0,0 0,0 0,-27 0,27 0,-27 0,0 0,27 0,-54 0,27 0,0 0,0 0,27 0,-27 0,0 0,27 0,-27 0,-27 0,54 0,-27 0,0 0,28 0,-55 0,27 0,0 0,0 0,-27 0,27 0,-27 0,27 0,0 0,-27 0,27 0,-27 0,27 0,-27 0,27 0,0 0,27 0,-54 27,27-27,27 0,-27 0,0 0,27 0,-27 0,0 0,0 0,-27 0,27 0,0 0,-27 0,27 0,-27 0,27 27,0-27,0 0,-27 0,54 0,-54 0,0 0,27 0,-27 0,27 0,-27 0,54 0,-54 0,27 27,-27-27,27 0,0 0,-27 0,27 27,-27-27,27 0,-27 27,27-27,0 0,-27 0,27 0,-27 0,27 0,0 27,-27-27,27 0,-27 0,27 0,1 0,-28 0,27 0,-27 27,27-27,0 0,-27 0,27 0,-27 0,0 0,27 0,-27 0,27 0,0 0,-27 0,27 0,-27 0,27 0,0 0,-27 27,27-27,-27 0,27 0,-27 0,27 0,0 0,0 0,-27 0,27 0,0 0,-27 0,27 0,-27 0,27 0,-27 0,0 0,-27 0,27 0,-27 0,0 0,0 0,27 0,-27 0,0 0,27 0,-27 0,27 0,-27 0,27 0,-27 0,0 0,27 0,-27 0,27 0,-27 0,0 0,27 0,-27 0,27 0,0-27,-27 27,27-27,0 27,-27-27,0 27,27 0,-27-27,27 0,-27 27,-1 0,28-27,-27 27,27 0,-27 0,0 0,27 0,-27 0,27-27,0 27,-27 0,27 0,-54-27,54 27,-27 0,27 0,-27 0,0 0,27 0,-27 0,0 0,0 0,27 0,0-28,-27 28,27 0,0 0,-27 0,0 0,27 0,-27 0,27 0,-27 0,27 0,-27-27,0 27,27 0,-27 0,27 0,0-27,-27 27,0 0,27 0,-27 0,27-27,-27 27,27 0,-27 0,27-27,-27 27,27 0,-27 0,27-27,-27 27,0 0,27-28,-27 28,27 0,-27 0,27 0,-27 0,0 0,0 0,27 0,-27 0,27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1-10-26T18:51:12.133"/>
    </inkml:context>
    <inkml:brush xml:id="br0">
      <inkml:brushProperty name="width" value="0.26667" units="cm"/>
      <inkml:brushProperty name="height" value="0.26667" units="cm"/>
      <inkml:brushProperty name="color" value="#0000FF"/>
      <inkml:brushProperty name="fitToCurve" value="1"/>
    </inkml:brush>
  </inkml:definitions>
  <inkml:trace contextRef="#ctx0" brushRef="#br0">0 5,'27'0,"-27"0,27 0,-27 0,27 0,0 0,-27 0,27 0,27 0,-27 0,0 0,0 0,-27 0,27 0,0 0,-27 0,27 0,-27 0,27 0,0 0,0 0,-27 0,54 0,-54 0,27 0,1 0,-1 0,-27 0,27 0,-27 0,27 0,-27 0,54 0,-54 0,27 0,0 0,0 0,0 27,0-27,-27 0,27 0,-27 0,0 0,27 0,0 0,0 0,-27 0,54 27,-54 0,27-27,-27 0,27 0,0 0,-27 27,0-27,27 0,-27 0,27 0,-27 27,27-27,0 27,-27-27,27 0,0 0,-27 27,27-27,-27 0,27 0,-27 0,27 27,0-27,-27 0,27 0,0 0,0 0,-27 0,27 0,-27 0,27 0,0 0,-27 0,27 0,-27 0,27 0,-27 0,27 0,0 27,-27-27,27 0,0 0,0 0,0 0,0 0,0 0,0 0,1 0,26 0,-54 0,27 0,-27 0,27 0,-27 0,27 0,0 0,-27 0,27 0,-27 0,27 0,0 0,-27 0,27 0,-27 0,27 0,0 0,0 0,-27 0,27 0,0 0,0 0,-27 0,27 0,0 0,0 0,0 0,-27 27,0-27,0 0,-27 0,27 0,-27 0,0 0,27 0,-27 0,27 0,-27 0,0 0,27 0,-27 0,27 0,-27 0,27 0,0 0,-27-27,0 27,27 0,-27 0,27 0,-27 0,0-27,0 27,27 0,-54-27,54 27,-27-27,27 27,-54 0,54 0,-27 0,-1 0,1 0,0 0,27 0,-27 0,0 0,27-27,-27 27,27 0,-54 0,54 0,-27 0,0-27,0 27,0 0,0 0,27 0,-27 0,27 0,-27 0,27 0,-27 0,0 0,27 0,-27 0,27-27,0 27,0 0,0 0,0 0,27 0,0 0,0 0,-27 0,27 0,0 0,27 0,-54 0,27 0,-27 0,27 0,-27 0,27 0,0 0,-27 0,27 0,-27 0,27 0,0 0,0 0,-27 0,54 0,-54 0,28 0,-28 0,27 0,0 0,-27 0,27 0,-27 0,27 0,-27 0,27 0,0 0,0 0,0 0,0 0,-27 0,54 0,-54 0,27 0,-27 0,27 0,-27 0,27 0,0 0,-27 0,27 0,-27 0,27 0,0 0,-27 0,27 0,0 0,0 0,-27 0,0 0,27 0,0 0,0 0,-27 0,27 0,-27 0,27 0,-27 0,27 0,0 0,-27 0,27 0,0 0,0 0,-27 0,27 0,0 0,0 0,-27 0,27 0,-27 0,27 0,-27 0,27 0,0 0,-27 0,27 0,-27 0,27 0,0 0,-27 0,27 0,0 0,0 0,-27 0,27 0,-27 0,27 0,-27 0,55 0,-28 0,0 0,0 0,0 0,0 0,0 0,0 0,0 0,-27 0,27 0,0 0,-27 0,27 0,-27 0,27 0,-27 0,27 0,0 0,-27 0,27 0,0 0,0 0,-27 0,27 0,-27 0,27 0,0 0,-27 0,27 0,-27 0,27 0,-27 0,27 0,0 0,-27 0,27 0,0 0,0 0,-27 0,27 0,-27 0,27 0,0 0,-27 0,27 0,0 0,0 0,0 0,-27 0,54 0,-54 0,27 0,-27 0,27 0,-27 0,27 0,0 0,-27 0,54-27,-54 27,27 0,-27 0,27 0,-27 0,27 0,-27 0,0 0,-27 0,27 0,0 0,-27 0,27 0,-27 0,0 0,27 0,-27 0,27 0,-27 0,0 0,0 0,27 0,-27 0,0 0,27 0,-27 0,27 0,-27 0,27 0,-27 0,0 0,0 0,0 0,0 0,27 0,-27 0,27 0,-27 0,0 0,27 0,-27 0,27 0,-27 0,0 0,27 0,-27 0,-27 0,54 0,-54 0,54 0,-27 0,27 0,-27 0,27 0,-54 0,54 0,-27 0,0 0,0 0,27 0,-27 0,27 0,-27 0,0 0,27 0,-27 0,0 0,0 0,27 0,-27 0,27 0,-27 0,27 0,-27 0,0 0,27 0,-27 0,27 0,0 0,0 0,0 0,0 27,27-27,0 0,-27 0,27 0,-27 27,0-27,54 0,-54 0,27 0,0 0,-27 0,54 0,-54 0,27 0,-27 0,27 0,0 0,-27 0,27 0,0 0,0 0,0 0,-27 0,27 0,0 0,0 0,-27 0,27 0,0 0,-27 0,27 0,0 0,0 0,27 0,-54 0,27 0,-27 27,0-27,27 0,-27 0,27 0,0 0,-27 0,27 0,-27 0,27 0,0 0,-27 0,27 0,-27 0,27-27,-27 27,27-27,0 27,-27 0,27 0,-27 0,27 0,0 0,-27 0,0 0,27 0,-27-27,27 27,-27 0,27 0,0 0,-27 0,27 0,-27 0,0-27,0 27,0 0,0 0,-27 0,0 0,0 0,27 0,-27 0,0 0,27 0,0 0,-27 0,27 0,-54 0,54 0,-27 0,0 0,0 0,0 0,27 0,0 0,0 0,54 0,-27 0,0 0,0 0,0 0,-27 0,27 0,-27 0,27 0,0 0,0 0,-27 0,27 0,-27 27,27-27,-27 0,27 0,-27 0,28 0,-28 0,54 0,-27 0,0 27,0-27,-27 0,27 27,0-27,-27 0,27 0,-27 0,27 0,-27 0,27 27,0-27,-27 0,27 0,-27 0,27 0,0 0,-27 0,27 0,-27 0,27 0,-27 0,27 0,0 0,-27 0,27 0,-27 0,27 0,0 0,-27 0,27 0,-27 27,54-27,-54 0,27 0,-27 0,27 0,-27 0,54 0,-54 0,27 0,0 0,0 0,-27 0,27 0,-27 0,54 0,-54 0,27 0,-27 0,54 0,-54 0,27 0,0 0,0 0,-27 0,0 27,27-27,-27 0,27 0,0 0,-27 0,27 0,0 0,28 0,-28 0,0 0,-27 0,27 0,0 0,-27 0,27 0,0 0,0 0,-27 0,27 0,-27 0,27 0,-27 0,0-27,0 27,-27 0,27 0,-27 0,0 0,27 0,-27 0,27 0,-27 0,0 0,27 0,-27 0,27 0,-54 0,54 0,-28 0,28 0,-27 0,27 0,-27 0,0 0,0 0,27 0,-54 0,54 0,-27 0,27 0,0 0,0 0,0 0,27 0,0 0,-27 0,27 0,-27 0,27 0,-27 0,27 0,0 0,0 0,1 0,-1 0,27 27,-27-27,0 0,-27 0,54 0,-54 0,27 0,-27 0,0 0,0 0,-27 0,0 0,0 0,0 0,-27 0,54 0,-27 0,0 0,-1 0,28 0,-27 0,27 0,0-27,-54 27,54 0,-27 0,-27 0,27 0,0 0,-27 0,27 0,0 0,27 0,-27 0,27 0,-27 0,0 0,27 0,-27 0,27 0,0 0,0 0,0-27,0 27,27 0,-27 0,27 0,-27 0,27 0,-27 0,27 0,0 0,-27 0,0 0,27 0,-27 0,27 0,-27 0,27 0,0 0,-27 0,27 0,-27 0,27 0,0 0,-27-27,27 27,-27 0,27 0,-27 0,27 0,0 0,1 0,-28 0,27 0,0 0,-27 0,27-27,-27 27,27 0,0 0,-27 0,27 0,-27 0,27 0,-27 0,27 0,0 0,-27 0,27 0,-27 0,27 0,0 0,0 0,-27 0,27 0,-27 0,0-27,0 27,-54 0,54 0,-54 27,27-27,-27 0,27 0,-27 0,0 0,27 0,0 0,27 0,-28 0,1 0,27 0,-27 0,27 0,-27 0,0 0,0 0,27 0,-27 0,27 0,-27 0,0 0,27 0,-27 0,27 0,0 0,0 0,27 0,0 0,0 0,-27 0,27 0,0 0,-27 0,27 0,0 0,0 0,-27 0,27 0,-27 0,28 0,-1 0,-27 0,0-27,0 27,27 0,-27 0,27 0,-27 0,27 0,0 0,-27 0,27 0,-27 0,27 0,0 0,-27 0,27 0,0 0,0 0,-27 0,27 0,-27 0,27 0,-27 0,27 0,0 0,-27 0,27 0,0 0,0 0,0 0,0 0,0 0,0 0,0 0,27 0,0 27,-54-27,54 0,-54 0,27 0,-27 0,27 0,-27 0,0 27,0-27,-27 0,27 0,-27 0,0 0,0 0,27 27,0-27,-54 0,54 27,-27-27,0 0,27 0,-27 0,0 0,27 0,-54 0,27 0,0 0,0 0,0 0,27 0,-54 0,54 0,-27 0,27 0,0 0,-27 0,27 0,-27 0,27 0,27 0,-27 0,27 0,0 0,0 0,-27 0,27 0,0 0,0 0,0 0,0 0,0 0,-27 0,27 0,-27 0,27 0,0 0,-27 0,27 0,-27 0,27 0,-27 0,27 0,0 0,-27 0,27 0,-27 0,27 0,0 0,-27 0,27 0,-27 0,27 0,-27 0,27 0,0 0,-27 0,27 0,0 0,0 0,27 0,-27 0,0 0,0 0,0 0,0 0,27 0,-26 0,-1 0,27 0,-54 0,27 0,27 0,-54 0,54 0,0 0,-54 0,27 0,0 0,0 0,0 0,-27 0,27 0,0 0,-27 0,27 0,-27 0,27 0,0 0,0 0,27 0,-27 27,0-27,27 0,-27 0,0 0,27 0,-27 0,0 0,0 0,0 0,0 0,-27 0,0 0,27 0,-27 0,27 0,0 0,0 0,-27 0,54 0,-27 0,0 0,-27 0,27 0,-27 0,54 0,-54 0,28 0,-28 0,27 0,0 0,-27 0,27 0,-27 0,27 0,-27 0,27 0,0 0,-27 0,27 0,-27 0,27 0,0 0,-27 0,27 0,-27 0,27 0,-27 0,0-27,0 27,0 0,0 0,0 0,0 27,-27-27,27 0,-27 0,27 0,0 0,27 0,-27 0,27 0,-27 0,27 0,-27 0,27 0,-27 0,27 0,-27 0,27 0,0 0,-27 0,27-27,-27 27,27 0,-27 0,0 0,27 0,0 0,-27 0,27 0,-27-27,27 27,0 0,-27 0,27 0,-27-27,27 27,-27 0,27 0,0 0,-27 0,27 0,-27 0,27 0,0-27,-27 27,27 0,-27 0,27 0,-27 0,0 0,27 0,0 0,0 0,-27 0,54 0,-54 0,27 0,-27 0,0 0,-27 0,0 0,27 0,0 0,-27 0,27 0,-27 0,0 0,0 0,0 0,27 0,-27 0,0 0,0 0,27 0,-27 0,0 0,27 0,-27 0,27 0,-27 0,0 0,-27 0,27 0,27 0,-27 0,0 0,27 0,0 0,0 0,27 0,0 0,-27 0,54 0,-54 0,27 0,0 0,0 0,-27 0,27 0,-27 27,27-27,0 0,-27 0,27 0,-27 27,0-27,0 0,0 0,0 27,-27-27,0 0,27 0,-27 27,27-27,-27 0,0 0,27 27,0-27,27 0,-27 0,27 0,-27 0,27 0,-27 0,0 0,-27 0,27 0,-27 0,0 0,27 0,-27 27,27-27,0 0,0 0,0 0,27 0,0 0,0 0,0 0,-27-27,27 27,0 0,0 0,-27 0,27 0,-27 0,27 0,-27 0,27 0,0 0,-27 0,0 0,27 0,-27 0,0-27,27 27,-27 0,0 0,27 0,0-27,-27 27,27 0,-27 0,27 0,-27-27,27 0,-27 27,0 0,27 0,-27-27,0 27,27 0,-27 0,27 0,0-27,0 27,1-27,-1 27,-27 0,27 0,0 0,-27 0,27 0,-27 0,27 0,27 0,-27 0,0 0,27 0,-27 0,0 0,27 0,-27 0,0 0,-27 0,27 0,-27 0,27 0,0 0,0 0,0 0,0 0,-27 0,27 0,-27 0,27 0,-27 0,27 0,0 0,-27 0,27 0,-27 0,54 0,-54 0,27 0,-27 0,0 0,0 0,0 0,-54 0,27 0,0 0,-27 27,27-27,0 0,-27 0,27 0,0 0,27 0,-27 0,27 0,0 0,27 0,0 0,-27 0,27 0,27 0,-54 0,54 0,0 0,-54 0,54 0,-54 0,27 0,0 0,0 0,0 0,-27 0,27 0,0 0,0 0,-27 0,27 0,0 0,0 0,-27 0,27 0,0 0,0 0,-27 0,27 0,0 0,0 0,-27 0,55 0,-55 0,27 0,-27 0,27 0,0 0,-27 0,27 0,-27 0,27 0,-27 0,27 0,0 0,-27 0,27 0,-27 0,27 0,0 0,-54 0,0 0,0 0,-27 0,27 0,0 0,0 0,27 0,-27 0,27 0,-27 0,-1 0,28 0,-27 0,27 0,-54 0,54 0,-27 0,0 0,0 0,27 0,-27 0,0 0,0 0,27 0,0 0,0 0,27 0,-27 0,27 0,0 0,0-27,27 27,-54 0,27 0,-27 0,54 0,-54 0,28 0,-1 0,0 0,-27-27,27 27,-27 0,0 0,27 0,0 0,-27 0,27 0,0 0,0 0,-27 0,27 0,-27 0,27 0,-27 0,27 0,0 0,-27 0,0 0,0 0,-27 0,27 0,-27 0,27 0,-54 0,54 0,-27 0,0 0,0 0,0 0,27 0,-27 0,27 0,-27 0,0 0,27 0,-27 0,27 0,-28 0,1 0,0 0,27 0,-27 0,0 0,27 0,-27 0,27 0,-27 0,0 0,0 0,-27 0,27 0,0 0,-54 0,27 0,54 0,-54 0,27 0,27 0,-27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1-10-26T18:51:20.189"/>
    </inkml:context>
    <inkml:brush xml:id="br0">
      <inkml:brushProperty name="width" value="0.26667" units="cm"/>
      <inkml:brushProperty name="height" value="0.26667" units="cm"/>
      <inkml:brushProperty name="color" value="#0000FF"/>
      <inkml:brushProperty name="fitToCurve" value="1"/>
    </inkml:brush>
  </inkml:definitions>
  <inkml:trace contextRef="#ctx0" brushRef="#br0">929 202,'-27'0,"27"0,-27 0,27 0,-27 0,0 0,0 0,27 0,-54 0,54 0,-54 0,27 0,-27 0,-27 0,0 0,0 0,0 0,0 0,0 0,54 0,0 0,0 0,27 0,0 0,27 0,0 0,-27 0,27 0,0 0,0 0,-27 0,27 0,0 0,-27 0,27 0,0 0,-27 0,27 0,0 0,0 0,0 0,-27 0,27 0,0 0,27 0,-27 0,0 0,27 0,-27 0,0 0,0 0,27 0,-54 0,54 0,-27 0,-27 0,27 0,0 0,0 0,-27 0,54 0,-54 0,54 0,-26 0,-28 0,27 0,0-27,27 27,-27-27,0 27,-27 0,27 0,-27 0,27-27,0 27,-27 0,27-27,-27 27,27 0,-27 0,27 0,0-27,27 27,-54 0,27 0,0-27,0 27,27 0,-54 0,27 0,0 0,-27 0,0 0,-27 0,0 0,27 0,-54 0,54 0,-27 0,0 0,0 0,0 27,0-27,0 0,0 0,0 0,0 0,0 0,27 0,-27 0,27 0,0 0,0 0,27 0,0 0,-27 0,27 0,-27 0,27 0,0 0,0 0,0 0,0 0,-27 0,27 0,-27 0,54 0,-54 0,27 0,-27 0,27 0,0 0,-27 0,27 0,-27 0,27 0,0 0,0 0,-27 0,54 0,-54 0,27 0,-27 0,27 0,-27 0,27 0,0 0,0 0,-27 0,27 0,0 0,-27 0,27 0,27 0,-54 0,27 0,-27 0,27 0,0 0,-27 0,27 0,-27-27,27 27,0 0,-27 0,27 0,-27 0,27 0,-27 0,27 0,1 0,-28 0,27 0,-27 0,27 0,0 0,-27 0,27 0,-27 0,27 0,-27 0,27 0,0 0,-27 0,27 0,-27 0,27 0,0 0,-27 0,0 0,27 0,-27 0,27 0,-27 0,27 0,0 0,-27 0,27 0,-27 0,27 0,0 0,-27 0,27 0,0 0,0 0,-27 0,27 0,-27 0,27 0,-27 0,27 0,0 0,-27 0,0 0,27 0,-27 0,27 0,0 0,-27 0,27 0,-27 0,27 0,-27 0,0 0,27 0,0 27,-27-27,27 0,-27 0,0 27,27-27,-27 0,0 0,27 0,0 0,-27 27,0-27,0 0,27 0,-27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1-10-26T18:51:49.325"/>
    </inkml:context>
    <inkml:brush xml:id="br0">
      <inkml:brushProperty name="width" value="0.26667" units="cm"/>
      <inkml:brushProperty name="height" value="0.26667" units="cm"/>
      <inkml:brushProperty name="color" value="#0000FF"/>
      <inkml:brushProperty name="fitToCurve" value="1"/>
    </inkml:brush>
  </inkml:definitions>
  <inkml:trace contextRef="#ctx0" brushRef="#br0">1460 192,'0'-27,"27"27,-27 0,27 0,-27 0,27 0,0 0,-27 0,27 0,-27 0,27 0,0 0,-27 0,27 0,-27 0,27 0,-27 0,27 0,0 0,-27 0,27 0,-27 0,27 0,0 0,-27 0,27 0,-27 0,27 0,-27 0,27 0,0 0,-27 0,27 0,-27 0,27 0,-27 0,27 0,0 0,-27 0,27 0,-27 0,27 0,0 0,-27 0,27 0,-27 0,27 0,-27 0,27 0,0 0,-27 0,0 0,27 0,-27 0,0 0,-27 0,0 0,27 0,-27 0,27 0,-27 0,27 0,-27 0,0 0,27 0,-27 0,27 0,-27 0,0 0,27 0,-27 0,27 0,-27 0,27 0,-27 0,27-27,-27 27,27 0,-27 0,27 0,-27 0,27 0,-27 0,0 0,27 0,-27 0,27 0,-27 0,0 0,27 0,-27 0,27 0,-27 0,27 0,-27 0,0 0,27 0,-27 0,27 0,-54 0,54 0,-27 0,27 0,-27 0,0 0,27 0,-27 0,27 0,-27 0,27 0,-54 0,54 0,-27 0,27 0,-55 0,55 0,-27 0,27 0,-27 0,0 0,27 0,-27 0,27 0,-27 0,0 0,27 0,-27 0,27 0,-27 0,0 0,0 0,27 0,-27 0,0 0,0 0,27 0,-27 0,27 0,-27 0,0 0,0 0,27 0,-54 0,54 0,-27 0,0 0,0 0,0 0,27 0,-27 0,0 0,0 0,27 0,-27 0,0 0,27 0,-27 0,0 0,0 0,0 0,0 0,0 0,0 0,0 0,27 0,-27 0,27 0,-27 0,27 0,-27 0,0 0,27 0,-27 0,27 0,-27 0,0 0,0 0,27 0,-27 0,27 0,-28 0,1 0,27 0,-27 0,27 0,0 0,0 0,0 0,27 0,0 0,-27 0,28 0,-28 0,27 0,-27 0,27 0,0 0,0 0,-27 0,27 0,0 0,27 0,0 0,-27 0,54 0,-54 0,54 0,0 0,-27 0,-27 0,27 0,-27 0,27 0,-27 0,27 0,-54 0,27 0,0 0,0 0,-27 0,27 0,-27 0,27 0,0 0,0 0,-27 0,54 0,-54 0,27 0,-27 0,27 0,0 0,-27 0,27 0,-27 0,27 0,-27 0,28 0,-1 0,-27 0,27 0,0 0,0 0,0 0,0 0,0 0,27 0,-27 0,0 0,27 0,-27 0,0 0,0 0,-27 0,54 0,-54 0,27 0,0 0,0 0,0 0,0 0,0 0,0 27,0-27,-27 0,27 0,0 0,0 0,-27 27,0-27,27 0,-27 0,27 0,-27 0,27 0,0 0,-27 0,27 0,27 0,-54 0,54 28,-27-28,0 0,0 0,-27 0,27 0,0 0,-27 0,27 0,-27 0,27 0,0 0,-27 0,28 0,-28 0,27 0,0 0,0 0,-27 0,27 0,0 27,0-27,0 0,0 0,-27 0,27 0,-27 0,27 0,-27 0,27 0,0 0,-27 0,27 0,-27 0,27 0,0 0,-27 0,27 0,-27 0,27 0,-27 0,27 0,0 0,0 0,-27 0,27 0,0 0,0 0,-27 0,27 0,0 0,-27 0,27 0,-27 0,27 0,0 0,-27 0,0 0,27 0,-27 0,27 0,-27 0,54 0,-54 27,27-27,-27 0,27 0,0 0,-27 0,27 0,0 0,0 0,0 0,0 0,0 0,-27 0,27 0,-27 27,27-27,0 0,-27 0,27 0,-27 0,27 0,-27 0,28 0,-1 0,0 0,-27 0,27 0,0 0,0 0,-27 0,27 0,0 0,-27 0,27 0,-27 0,27 0,0 0,-27 0,27 0,-27 0,27 0,-27 0,54 0,-54 0,27 0,0 0,0 0,-27 0,27 0,-27 0,27 0,0 0,0 0,-27 0,54 0,-54 0,27 0,-27 0,27 0,0 0,-27 0,27 0,-27 0,27 0,-27 0,27 0,0 0,-27 0,27 0,-27 0,27 0,-27 0,27 0,-27 0,27 0,-27 0,27 0,-27 0,27 0,0 0,-27 0,27 0,-27 0,27 0,0 0,-27 0,27 0,-27 0,27 0,-27 0,27 0,0 0,-27 0,27 0,0 0,1 0,-28 0,27 0,0 0,0 0,0 0,-27 0,54 0,-54 27,27-27,-27 0,54 0,-54 0,27 0,0 0,0 0,-27 0,27 0,-27 0,27 0,0 0,-27 0,27 0,-27 0,27 0,-27 0,27 0,0 0,-27 0,27 0,-27 0,27 0,0 0,-27 0,27 0,-27 0,27 0,0 0,-27 0,27 0,-27 0,27 0,-27 0,27 0,0-27,-27 27,27 0,-27 0,27 0,-27 0,27 0,0 0,-27 0,27 0,0 0,0 0,-27 0,27 0,-27 0,27 0,0 0,-27 0,0 0,-27 0,27 0,-27 0,27 0,-27 27,0-27,27 0,-27 0,27 28,-54-28,27 0,-27 0,0 27,0-27,54 0,-27 0,0 0,0 27,27-27,0 0,-27 0,27 0,-27 0,0 0,27 27,0-27,-27 0,27 0,-27 0,27 0,-27 27,0-27,0 0,27 0,-27 0,0 0,27 0,27 0,-27 0,27 0,-27 0,54 0,-54 0,27 0,0 0,0 0,0 0,-27 0,27 0,-27 0,54 0,-27 0,0-27,0 27,0 0,0 0,0 0,0 0,-27 0,27 0,-27 0,27 0,-27 0,27 0,0 0,-27 0,54 0,-54 0,27 0,0 0,0 0,-27 0,27 0,-27 0,27 0,-27 0,27 0,0 0,-27 0,27 0,-27 0,27 0,-27 0,27 0,1 0,-28 0,27 0,-27 0,0 0,27 0,0 0,-27 0,27-27,0 27,0-27,0 27,0 0,0 0,-27 0,0-27,27 27,-27 0,27 0,0 0,-27 0,27 0,-27 0,27 0,0-28,0 28,-27 0,27 0,0 0,-27 0,27 0,-27 0,0-27,27 27,-27 0,27 0,0 0,-27 0,0 0,27 0,-27 0,27 0,0 0,-27-27,27 27,-27 0,27 0,-27 0,54 0,-27 0,0 0,-27 0,27 0,0 0,0 0,-27 0,27 0,-27 0,27 0,-27 0,54 0,-54 0,54 0,-54 0,27 0,-27 0,27 0,0 0,0 0,-27 0,27 0,-27 0,27 0,1 0,-1 0,-27 0,54-27,-54 27,27 0,-27 0,27 0,0 0,-27 0,27 0,-27 0,27 0,0 0,-27 0,27 0,-27 0,27 0,-27 0,27 0,0 0,-27 0,27 0,-27 0,54 0,-54 0,27 0,-27 0,27 0,0 0,0 0,-27 0,27 0,-27 0,27 0,0 0,-27 0,27 0,-27 0,27 0,0 0,-27 0,-27 0,27 0,-27 0,27 27,-54-27,54 0,-27 0,0 0,0 0,0 27,0-27,0 0,0 0,0 0,0 0,27 0,-54 0,54 0,-27 0,0 0,0 0,27 0,-27 0,0 27,0-27,0 0,27 0,0 0,-27 0,0 28,27-28,-27 0,27 0,-27 0,27 0,-28 0,1 0,27 0,-27 0,27 0,-27 0,0 0,-27 0,27 0,-27 0,27 0,-27 0,54 0,-27 0,27-28,-27 28,27-27,0 27,-27 0,27 0,-27 0,27 0,-27 0,0 0,27 0,0 0,-27 0,27 0,-27 0,0 0,27 0,-27 0,27 0,-27-27,27 27,-27 0,0 0,27 0,-27 0,0 0,0 0,27 0,-27 0,27 0,-54 0,54 0,-27 0,27 0,-27 0,0 0,27 0,-27 0,27 0,-27 0,0 0,0 0,27 0,-27 0,27 0,-27 0,0 0,0 0,27 0,-54 0,54 0,-27 0,27 0,-27 0,-1 0,28 0,-27 0,27 0,-27 0,27 0,-27 0,0 0,27 0,-27 0,27 0,-27 0,0 0,27 0,-27 0,27 0,-27 0,27 0,-27 0,0 0,27 0,-27 0,27 0,-27 0,0 0,27 0,-27 0,27 0,-27 0,27 0,-27 0,0 0,27 0,-27 0,27 0,-54 0,54 0,-27 0,0 0,0 0,0 0,27 0,-54 0,27 0,0 0,0 0,27 0,-27 0,0 0,0 0,27 0,-27 0,0 0,27 0,-27 0,0 0,0 0,27 0,-27 0,27 0,-27 0,0 0,27 0,-27 0,27 0,-27 0,0 0,0 0,27 0,-27 0,-1 0,1 0,27 0,-27 0,27 0,-27 0,0 0,27 0,-27 0,0 0,0 0,0 0,27 0,-27 0,0 0,27 0,-27 0,27 0,-27 0,27 0,-27 0,0 0,27 0,-27 0,27 0,-27 0,0 0,27 0,-27 0,27 0,-27 0,27 0,-27 0,0 0,27 0,-27 0,27 0,-27 0,0 0,27 0,0-27,-27 27,27 0,-27 0,27 0,-54 0,54-27,-27 27,0 0,27 0,0 0,0-28,0 28,0 0,-27 0,27-27,0 27,-27 0,27 0,0 0,0 0,27 0,0 0,-27 0,27 0,0 0,0 0,-27-27,27 27,-27-28,0 28,27 0,-27 0,0 0,0 0,0 0,0 0,-27 0,27 0,-27 0,0 28,27-28,-27 0,27 0,0 0,0 0,0 0,0 0,27 27,0-27,0 0,-27 0,27 0,0 0,0 0,-27 0,27 0,0 0,0 0,-27 0,27 0,0 0,-27 0,27 0,-27 0,27 0,-27 0,27 0,0 0,-27 0,27 0,-27 0,27 0,-27 27,0-27,27 0,-27 0,0 0,-27 0,27 0,-27 0,27 0,-27 0,27 0,-27 0,0 0,27 0,-27 0,0 0,0 0,27 0,-27 0,0 0,27 0,-27 0,27 0,-27 0,27 0,-27 0,0 0,27 0,-27 0,27 0,-27 0,0 0,27 0,-27 0,27 0,-27 0,27 0,-27 0,0 0,27 0,-27 0,27 0,-27 0,0-27,27 27,-27 0,27 0,-27 0,27 0,-27 0,0 0,27 0,-27 0,27 0,-27 0,0 0,27 0,-27 0,27 0,-27 0,27 0,-27 0,0 0,27 0,-28 0,28 0,-54 0,54 0,-27 0,27 0,-27 0,0 0,27 0,-27 0,27 0,0 0,-27 0,27 0,-27 0,0 0,0 0,0 0,0 0,0 0,0 0,0 0,27 0,-27 0,0 0,27 0,-27 0,27 0,-27 0,0 0,27 0,0 0,-27 0,27 0,-27 0,27 0,-27 0,0 0,27 0,-27 0,0 0,0 0,27 0,-27 0,27 0,-27 0,0 0,0 0,27 0,-27 0,27 0,-27 0,0 0,27 0,-27 0,27 0,-54 0,54 0,-27 0,0 0,0 0,27 0,-27 0,27 0,-27 0,0 0,27 0,-27 0,27 0,-54 0,54 0,-28 0,1 0,27 0,-27 0,0 0,27 0,-27 0,27 0,-54 0,54 0,-27 0,-27 0,54 0,-54 0,54 0,-27 0,0 0,0 0,27 0,-27 0,27 0,-27 0,27 0,-27 0,0 0,27 0,-27 0,27 0,-27 0,0 0,27 0,-27 0,27 0,0 0,-27 0,27-27,-27 27,0 0,27-28,-27 28,0 0,0 0,27 0,-27 0,27-27,0 27,-27 0,0 0,27 0,-27 0,27-27,-27 27,27 0,-27 0,0 0,27 0,-27 0,27 0,-27 0,0 0,27 0,-27 0,27 0,-27-27,27 27,-27 0,0 0,27 0,-27 0,27-27,0 27,-27 0,27 0,-27 0,27 0,-27 0,27 0,-28 0,28 0,-27 0,0 0,27 0,-27 0,27 0,-27 0,0 0,27 0,-27 0,27 0,-27 0,27 0,-27 0,0 0,27 0,-27 27,0-27,0 0,0 0,0 0,0 0,27 0,-27 0,27 0,-27 0,0 0,27 0,-27 0,0 0,0 0,27 0,-27 0,27 0,-27 0,0 0,27 0,-27 0,27 0,-27 0,27 0,-27 0,0 0,27 0,-27 0,0 0,0 0,27 0,-27 0,27 0,-27 0,0 0,27 0,-27 0,27 0,-27 0,27 0,0 0,27 0,-27 0,54 0,-27 0,0 0,27 0,-27 0,0 0,27 0,0 0,0 0,-27 27,54-27,-81 0,54 0,-27 0,27 0,0 0,-27 0,27 0,-54 0,27 0,0 0,0 0,-27 0,27 0,-27 0,27 0,0 0,0 0,1 0,-1 27,0-27,0 0,0 0,27 0,-54 0,54 0,-54 27,27-27,0 0,0 0,0 0,0 0,0 28,-27-28,27 27,-27-27,54 0,-27 0,-27 0,54 0,-54 0,54 27,-54-27,27 0,0 0,0 28,-27-28,27 0,-27 0,27 0,-27 0,27 0,-27 27,27-27,-27 0,27 0,-27 0,27 0,0 0,27 0,-27 0,0 0,27 0,-27 0,0 0,0 0,-27 0,27 0,-27 0,27 0,0 0,-27 0,27 0,0 0,1 0,-1 0,0 0,27 0,-27 0,0 0,0 0,-27 0,27 0,-27 0,27 0,0 0,-27 0,27 0,-27 0,54 0,-54 0,27 0,54 0,-54 0,27 0,0 0,0 0,-27 0,-27 0,54 27,-54-27,54 0,-54 0,27 0,0 0,0 0,0 0,-27 0,54 0,-54 0,27 0,-27 0,27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1045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391" y="3324147"/>
            <a:ext cx="6806923" cy="314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48294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1045" y="6648294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E31B1B4D-E4BE-4B52-B992-DB1F303E3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350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2F8E4B-2B55-4F59-B75D-F2EB27B44C08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9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A3F8B2-1158-4464-9C4C-AAAC8CD3137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973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F97913-1FAA-427F-B710-1285965227D7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63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0B782D-AA7B-4E28-8F01-08C7740416CD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9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1F8E04-E5D9-4C40-A183-130BD397EF4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21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33C035-11A8-4F38-9D69-5B0999107BC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73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9230E8-D0BB-4D74-892D-BF6E68B90EB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13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298734-C65F-4C9D-9D32-7C7C0277055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20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0F5B9F-A089-4C3E-AF5A-8271E8861599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49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C956FC-5308-42F0-BA45-2AB87F675BF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3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3B4BE5-CF30-4293-9859-A122E9D454A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75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02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2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76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73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08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662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45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22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41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558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927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646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6746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497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748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229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9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93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433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37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467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33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8308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529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12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369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/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187-8B7A-4C67-85D6-DA1D8E79BB7A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52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44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41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20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88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877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2166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Biology_CONTENT_v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9"/>
          <p:cNvSpPr txBox="1">
            <a:spLocks noChangeArrowheads="1"/>
          </p:cNvSpPr>
          <p:nvPr userDrawn="1"/>
        </p:nvSpPr>
        <p:spPr bwMode="auto">
          <a:xfrm>
            <a:off x="-76200" y="76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F4FE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chemeClr val="tx2"/>
                </a:solidFill>
              </a:rPr>
              <a:t>   Cells and Their Environment</a:t>
            </a:r>
          </a:p>
        </p:txBody>
      </p:sp>
      <p:sp>
        <p:nvSpPr>
          <p:cNvPr id="2054" name="Text Box 10"/>
          <p:cNvSpPr txBox="1">
            <a:spLocks noChangeArrowheads="1"/>
          </p:cNvSpPr>
          <p:nvPr userDrawn="1"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F4FE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chemeClr val="tx2"/>
                </a:solidFill>
              </a:rPr>
              <a:t>Section 1</a:t>
            </a:r>
          </a:p>
        </p:txBody>
      </p:sp>
      <p:sp>
        <p:nvSpPr>
          <p:cNvPr id="2055" name="Rectangle 29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001000" y="6172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3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800600" y="61722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3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867400" y="61722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32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6858000" y="6172200"/>
            <a:ext cx="1047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33"/>
          <p:cNvSpPr>
            <a:spLocks noChangeArrowheads="1"/>
          </p:cNvSpPr>
          <p:nvPr userDrawn="1"/>
        </p:nvSpPr>
        <p:spPr bwMode="auto">
          <a:xfrm>
            <a:off x="4876800" y="6629400"/>
            <a:ext cx="3048000" cy="228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7" descr="Biology_CONTENT_v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9"/>
          <p:cNvSpPr txBox="1">
            <a:spLocks noChangeArrowheads="1"/>
          </p:cNvSpPr>
          <p:nvPr userDrawn="1"/>
        </p:nvSpPr>
        <p:spPr bwMode="auto">
          <a:xfrm>
            <a:off x="-76200" y="76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F4FE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CC00"/>
                </a:solidFill>
              </a:rPr>
              <a:t>   Cells and Their Environment</a:t>
            </a:r>
          </a:p>
        </p:txBody>
      </p:sp>
      <p:sp>
        <p:nvSpPr>
          <p:cNvPr id="2054" name="Text Box 10"/>
          <p:cNvSpPr txBox="1">
            <a:spLocks noChangeArrowheads="1"/>
          </p:cNvSpPr>
          <p:nvPr userDrawn="1"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F4FE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CC00"/>
                </a:solidFill>
              </a:rPr>
              <a:t>Section 1</a:t>
            </a:r>
          </a:p>
        </p:txBody>
      </p:sp>
      <p:sp>
        <p:nvSpPr>
          <p:cNvPr id="6151" name="Rectangle 29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001000" y="6172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52" name="Rectangle 3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800600" y="61722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53" name="Rectangle 3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867400" y="61722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54" name="Rectangle 32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6858000" y="6172200"/>
            <a:ext cx="1047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55" name="Rectangle 33"/>
          <p:cNvSpPr>
            <a:spLocks noChangeArrowheads="1"/>
          </p:cNvSpPr>
          <p:nvPr userDrawn="1"/>
        </p:nvSpPr>
        <p:spPr bwMode="auto">
          <a:xfrm>
            <a:off x="4876800" y="6629400"/>
            <a:ext cx="3048000" cy="228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6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9/10/2018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A92F187-8B7A-4C67-85D6-DA1D8E79BB7A}" type="slidenum">
              <a:rPr lang="en-US" smtClean="0">
                <a:solidFill>
                  <a:srgbClr val="465E9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2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9.png"/><Relationship Id="rId4" Type="http://schemas.microsoft.com/office/2007/relationships/media" Target="../media/media2.wm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4.xml"/><Relationship Id="rId3" Type="http://schemas.openxmlformats.org/officeDocument/2006/relationships/image" Target="../media/image20.png"/><Relationship Id="rId7" Type="http://schemas.openxmlformats.org/officeDocument/2006/relationships/customXml" Target="../ink/ink1.xml"/><Relationship Id="rId12" Type="http://schemas.openxmlformats.org/officeDocument/2006/relationships/image" Target="../media/image2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customXml" Target="../ink/ink3.xml"/><Relationship Id="rId5" Type="http://schemas.openxmlformats.org/officeDocument/2006/relationships/image" Target="../media/image21.png"/><Relationship Id="rId15" Type="http://schemas.openxmlformats.org/officeDocument/2006/relationships/customXml" Target="../ink/ink5.xml"/><Relationship Id="rId10" Type="http://schemas.openxmlformats.org/officeDocument/2006/relationships/image" Target="../media/image24.emf"/><Relationship Id="rId4" Type="http://schemas.openxmlformats.org/officeDocument/2006/relationships/hyperlink" Target="http://www.globalwarmingart.com/wiki/File:Oxygen_Molecule_VdW_png" TargetMode="External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8.png"/><Relationship Id="rId4" Type="http://schemas.microsoft.com/office/2007/relationships/media" Target="../media/media1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Cell Membrane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Understand how the cell membrane is built and helps a cell maintain homeostasis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Identify the ways the cell membrane restricts &amp;/or controls the movement of substances in and out of the cells.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Identify types of membrane proteins.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List the functions of membrane proteins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Vocabulary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Phospholipid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Lipid Bilayer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 Membranes, a.k.a. Lipid Bilayer</a:t>
            </a:r>
            <a:endParaRPr lang="en-US" b="0" i="1" dirty="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/>
              <a:t>Structure</a:t>
            </a:r>
            <a:endParaRPr lang="en-US" sz="2400" dirty="0" smtClean="0"/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u="sng" dirty="0">
                <a:solidFill>
                  <a:srgbClr val="000000"/>
                </a:solidFill>
              </a:rPr>
              <a:t>The basic structure of a biological </a:t>
            </a:r>
            <a:r>
              <a:rPr lang="en-US" u="sng" dirty="0" smtClean="0">
                <a:solidFill>
                  <a:srgbClr val="000000"/>
                </a:solidFill>
              </a:rPr>
              <a:t>membrane is </a:t>
            </a:r>
            <a:r>
              <a:rPr lang="en-US" u="sng" dirty="0">
                <a:solidFill>
                  <a:srgbClr val="000000"/>
                </a:solidFill>
              </a:rPr>
              <a:t>composed of two layers of phospholipids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Because there is water inside and outside the cell, the phospholipids will naturally form a double layer called the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lipid bilayer.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The nonpolar tails, repelled by water, make up the interior of the lipid bilayer.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The polar heads are attracted to the water, so they point toward the surfaces of the lipid bilayer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One layer of polar heads faces the cytoplasm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 other layer is in contact with the cell’s immediate surroundings 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1958975"/>
            <a:ext cx="76692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751386" y="2510807"/>
            <a:ext cx="7579723" cy="1954783"/>
          </a:xfrm>
          <a:custGeom>
            <a:avLst/>
            <a:gdLst>
              <a:gd name="connsiteX0" fmla="*/ 0 w 1293223"/>
              <a:gd name="connsiteY0" fmla="*/ 940526 h 940526"/>
              <a:gd name="connsiteX1" fmla="*/ 143692 w 1293223"/>
              <a:gd name="connsiteY1" fmla="*/ 809898 h 940526"/>
              <a:gd name="connsiteX2" fmla="*/ 182880 w 1293223"/>
              <a:gd name="connsiteY2" fmla="*/ 770709 h 940526"/>
              <a:gd name="connsiteX3" fmla="*/ 261258 w 1293223"/>
              <a:gd name="connsiteY3" fmla="*/ 718458 h 940526"/>
              <a:gd name="connsiteX4" fmla="*/ 522515 w 1293223"/>
              <a:gd name="connsiteY4" fmla="*/ 522515 h 940526"/>
              <a:gd name="connsiteX5" fmla="*/ 640080 w 1293223"/>
              <a:gd name="connsiteY5" fmla="*/ 444138 h 940526"/>
              <a:gd name="connsiteX6" fmla="*/ 888275 w 1293223"/>
              <a:gd name="connsiteY6" fmla="*/ 300446 h 940526"/>
              <a:gd name="connsiteX7" fmla="*/ 1005840 w 1293223"/>
              <a:gd name="connsiteY7" fmla="*/ 235132 h 940526"/>
              <a:gd name="connsiteX8" fmla="*/ 1097280 w 1293223"/>
              <a:gd name="connsiteY8" fmla="*/ 156755 h 940526"/>
              <a:gd name="connsiteX9" fmla="*/ 1227909 w 1293223"/>
              <a:gd name="connsiteY9" fmla="*/ 65315 h 940526"/>
              <a:gd name="connsiteX10" fmla="*/ 1293223 w 1293223"/>
              <a:gd name="connsiteY10" fmla="*/ 0 h 940526"/>
              <a:gd name="connsiteX0" fmla="*/ 0 w 7455898"/>
              <a:gd name="connsiteY0" fmla="*/ 1578701 h 1578701"/>
              <a:gd name="connsiteX1" fmla="*/ 143692 w 7455898"/>
              <a:gd name="connsiteY1" fmla="*/ 1448073 h 1578701"/>
              <a:gd name="connsiteX2" fmla="*/ 182880 w 7455898"/>
              <a:gd name="connsiteY2" fmla="*/ 1408884 h 1578701"/>
              <a:gd name="connsiteX3" fmla="*/ 261258 w 7455898"/>
              <a:gd name="connsiteY3" fmla="*/ 1356633 h 1578701"/>
              <a:gd name="connsiteX4" fmla="*/ 522515 w 7455898"/>
              <a:gd name="connsiteY4" fmla="*/ 1160690 h 1578701"/>
              <a:gd name="connsiteX5" fmla="*/ 640080 w 7455898"/>
              <a:gd name="connsiteY5" fmla="*/ 1082313 h 1578701"/>
              <a:gd name="connsiteX6" fmla="*/ 888275 w 7455898"/>
              <a:gd name="connsiteY6" fmla="*/ 938621 h 1578701"/>
              <a:gd name="connsiteX7" fmla="*/ 1005840 w 7455898"/>
              <a:gd name="connsiteY7" fmla="*/ 873307 h 1578701"/>
              <a:gd name="connsiteX8" fmla="*/ 1097280 w 7455898"/>
              <a:gd name="connsiteY8" fmla="*/ 794930 h 1578701"/>
              <a:gd name="connsiteX9" fmla="*/ 1227909 w 7455898"/>
              <a:gd name="connsiteY9" fmla="*/ 703490 h 1578701"/>
              <a:gd name="connsiteX10" fmla="*/ 7455898 w 7455898"/>
              <a:gd name="connsiteY10" fmla="*/ 0 h 1578701"/>
              <a:gd name="connsiteX0" fmla="*/ 0 w 7455898"/>
              <a:gd name="connsiteY0" fmla="*/ 1745230 h 1745230"/>
              <a:gd name="connsiteX1" fmla="*/ 143692 w 7455898"/>
              <a:gd name="connsiteY1" fmla="*/ 1614602 h 1745230"/>
              <a:gd name="connsiteX2" fmla="*/ 182880 w 7455898"/>
              <a:gd name="connsiteY2" fmla="*/ 1575413 h 1745230"/>
              <a:gd name="connsiteX3" fmla="*/ 261258 w 7455898"/>
              <a:gd name="connsiteY3" fmla="*/ 1523162 h 1745230"/>
              <a:gd name="connsiteX4" fmla="*/ 522515 w 7455898"/>
              <a:gd name="connsiteY4" fmla="*/ 1327219 h 1745230"/>
              <a:gd name="connsiteX5" fmla="*/ 640080 w 7455898"/>
              <a:gd name="connsiteY5" fmla="*/ 1248842 h 1745230"/>
              <a:gd name="connsiteX6" fmla="*/ 888275 w 7455898"/>
              <a:gd name="connsiteY6" fmla="*/ 1105150 h 1745230"/>
              <a:gd name="connsiteX7" fmla="*/ 1005840 w 7455898"/>
              <a:gd name="connsiteY7" fmla="*/ 1039836 h 1745230"/>
              <a:gd name="connsiteX8" fmla="*/ 1097280 w 7455898"/>
              <a:gd name="connsiteY8" fmla="*/ 961459 h 1745230"/>
              <a:gd name="connsiteX9" fmla="*/ 5266509 w 7455898"/>
              <a:gd name="connsiteY9" fmla="*/ 22294 h 1745230"/>
              <a:gd name="connsiteX10" fmla="*/ 7455898 w 7455898"/>
              <a:gd name="connsiteY10" fmla="*/ 166529 h 1745230"/>
              <a:gd name="connsiteX0" fmla="*/ 0 w 7455898"/>
              <a:gd name="connsiteY0" fmla="*/ 1755175 h 1755175"/>
              <a:gd name="connsiteX1" fmla="*/ 143692 w 7455898"/>
              <a:gd name="connsiteY1" fmla="*/ 1624547 h 1755175"/>
              <a:gd name="connsiteX2" fmla="*/ 182880 w 7455898"/>
              <a:gd name="connsiteY2" fmla="*/ 1585358 h 1755175"/>
              <a:gd name="connsiteX3" fmla="*/ 261258 w 7455898"/>
              <a:gd name="connsiteY3" fmla="*/ 1533107 h 1755175"/>
              <a:gd name="connsiteX4" fmla="*/ 522515 w 7455898"/>
              <a:gd name="connsiteY4" fmla="*/ 1337164 h 1755175"/>
              <a:gd name="connsiteX5" fmla="*/ 640080 w 7455898"/>
              <a:gd name="connsiteY5" fmla="*/ 1258787 h 1755175"/>
              <a:gd name="connsiteX6" fmla="*/ 888275 w 7455898"/>
              <a:gd name="connsiteY6" fmla="*/ 1115095 h 1755175"/>
              <a:gd name="connsiteX7" fmla="*/ 1005840 w 7455898"/>
              <a:gd name="connsiteY7" fmla="*/ 1049781 h 1755175"/>
              <a:gd name="connsiteX8" fmla="*/ 1097280 w 7455898"/>
              <a:gd name="connsiteY8" fmla="*/ 971404 h 1755175"/>
              <a:gd name="connsiteX9" fmla="*/ 5266509 w 7455898"/>
              <a:gd name="connsiteY9" fmla="*/ 32239 h 1755175"/>
              <a:gd name="connsiteX10" fmla="*/ 6173288 w 7455898"/>
              <a:gd name="connsiteY10" fmla="*/ 213759 h 1755175"/>
              <a:gd name="connsiteX11" fmla="*/ 7455898 w 7455898"/>
              <a:gd name="connsiteY11" fmla="*/ 176474 h 1755175"/>
              <a:gd name="connsiteX0" fmla="*/ 0 w 7455898"/>
              <a:gd name="connsiteY0" fmla="*/ 1805363 h 1805363"/>
              <a:gd name="connsiteX1" fmla="*/ 143692 w 7455898"/>
              <a:gd name="connsiteY1" fmla="*/ 1674735 h 1805363"/>
              <a:gd name="connsiteX2" fmla="*/ 182880 w 7455898"/>
              <a:gd name="connsiteY2" fmla="*/ 1635546 h 1805363"/>
              <a:gd name="connsiteX3" fmla="*/ 261258 w 7455898"/>
              <a:gd name="connsiteY3" fmla="*/ 1583295 h 1805363"/>
              <a:gd name="connsiteX4" fmla="*/ 522515 w 7455898"/>
              <a:gd name="connsiteY4" fmla="*/ 1387352 h 1805363"/>
              <a:gd name="connsiteX5" fmla="*/ 640080 w 7455898"/>
              <a:gd name="connsiteY5" fmla="*/ 1308975 h 1805363"/>
              <a:gd name="connsiteX6" fmla="*/ 888275 w 7455898"/>
              <a:gd name="connsiteY6" fmla="*/ 1165283 h 1805363"/>
              <a:gd name="connsiteX7" fmla="*/ 1005840 w 7455898"/>
              <a:gd name="connsiteY7" fmla="*/ 1099969 h 1805363"/>
              <a:gd name="connsiteX8" fmla="*/ 1097280 w 7455898"/>
              <a:gd name="connsiteY8" fmla="*/ 1021592 h 1805363"/>
              <a:gd name="connsiteX9" fmla="*/ 5266509 w 7455898"/>
              <a:gd name="connsiteY9" fmla="*/ 82427 h 1805363"/>
              <a:gd name="connsiteX10" fmla="*/ 6401888 w 7455898"/>
              <a:gd name="connsiteY10" fmla="*/ 63922 h 1805363"/>
              <a:gd name="connsiteX11" fmla="*/ 7455898 w 7455898"/>
              <a:gd name="connsiteY11" fmla="*/ 226662 h 1805363"/>
              <a:gd name="connsiteX0" fmla="*/ 0 w 7455898"/>
              <a:gd name="connsiteY0" fmla="*/ 1810882 h 1810882"/>
              <a:gd name="connsiteX1" fmla="*/ 143692 w 7455898"/>
              <a:gd name="connsiteY1" fmla="*/ 1680254 h 1810882"/>
              <a:gd name="connsiteX2" fmla="*/ 182880 w 7455898"/>
              <a:gd name="connsiteY2" fmla="*/ 1641065 h 1810882"/>
              <a:gd name="connsiteX3" fmla="*/ 261258 w 7455898"/>
              <a:gd name="connsiteY3" fmla="*/ 1588814 h 1810882"/>
              <a:gd name="connsiteX4" fmla="*/ 522515 w 7455898"/>
              <a:gd name="connsiteY4" fmla="*/ 1392871 h 1810882"/>
              <a:gd name="connsiteX5" fmla="*/ 640080 w 7455898"/>
              <a:gd name="connsiteY5" fmla="*/ 1314494 h 1810882"/>
              <a:gd name="connsiteX6" fmla="*/ 888275 w 7455898"/>
              <a:gd name="connsiteY6" fmla="*/ 1170802 h 1810882"/>
              <a:gd name="connsiteX7" fmla="*/ 1005840 w 7455898"/>
              <a:gd name="connsiteY7" fmla="*/ 1105488 h 1810882"/>
              <a:gd name="connsiteX8" fmla="*/ 1097280 w 7455898"/>
              <a:gd name="connsiteY8" fmla="*/ 1027111 h 1810882"/>
              <a:gd name="connsiteX9" fmla="*/ 5266509 w 7455898"/>
              <a:gd name="connsiteY9" fmla="*/ 87946 h 1810882"/>
              <a:gd name="connsiteX10" fmla="*/ 6401888 w 7455898"/>
              <a:gd name="connsiteY10" fmla="*/ 69441 h 1810882"/>
              <a:gd name="connsiteX11" fmla="*/ 7455898 w 7455898"/>
              <a:gd name="connsiteY11" fmla="*/ 232181 h 1810882"/>
              <a:gd name="connsiteX0" fmla="*/ 0 w 7455898"/>
              <a:gd name="connsiteY0" fmla="*/ 1802802 h 1802802"/>
              <a:gd name="connsiteX1" fmla="*/ 143692 w 7455898"/>
              <a:gd name="connsiteY1" fmla="*/ 1672174 h 1802802"/>
              <a:gd name="connsiteX2" fmla="*/ 182880 w 7455898"/>
              <a:gd name="connsiteY2" fmla="*/ 1632985 h 1802802"/>
              <a:gd name="connsiteX3" fmla="*/ 261258 w 7455898"/>
              <a:gd name="connsiteY3" fmla="*/ 1580734 h 1802802"/>
              <a:gd name="connsiteX4" fmla="*/ 522515 w 7455898"/>
              <a:gd name="connsiteY4" fmla="*/ 1384791 h 1802802"/>
              <a:gd name="connsiteX5" fmla="*/ 640080 w 7455898"/>
              <a:gd name="connsiteY5" fmla="*/ 1306414 h 1802802"/>
              <a:gd name="connsiteX6" fmla="*/ 888275 w 7455898"/>
              <a:gd name="connsiteY6" fmla="*/ 1162722 h 1802802"/>
              <a:gd name="connsiteX7" fmla="*/ 1005840 w 7455898"/>
              <a:gd name="connsiteY7" fmla="*/ 1097408 h 1802802"/>
              <a:gd name="connsiteX8" fmla="*/ 1097280 w 7455898"/>
              <a:gd name="connsiteY8" fmla="*/ 1019031 h 1802802"/>
              <a:gd name="connsiteX9" fmla="*/ 5266509 w 7455898"/>
              <a:gd name="connsiteY9" fmla="*/ 79866 h 1802802"/>
              <a:gd name="connsiteX10" fmla="*/ 6401888 w 7455898"/>
              <a:gd name="connsiteY10" fmla="*/ 61361 h 1802802"/>
              <a:gd name="connsiteX11" fmla="*/ 7455898 w 7455898"/>
              <a:gd name="connsiteY11" fmla="*/ 224101 h 1802802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888275 w 7455898"/>
              <a:gd name="connsiteY6" fmla="*/ 1133728 h 1773808"/>
              <a:gd name="connsiteX7" fmla="*/ 1005840 w 7455898"/>
              <a:gd name="connsiteY7" fmla="*/ 106841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888275 w 7455898"/>
              <a:gd name="connsiteY6" fmla="*/ 11337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1383575 w 7455898"/>
              <a:gd name="connsiteY6" fmla="*/ 914653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1574075 w 7455898"/>
              <a:gd name="connsiteY6" fmla="*/ 8289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897255 w 7455898"/>
              <a:gd name="connsiteY5" fmla="*/ 1134545 h 1773808"/>
              <a:gd name="connsiteX6" fmla="*/ 1574075 w 7455898"/>
              <a:gd name="connsiteY6" fmla="*/ 8289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327933 w 7455898"/>
              <a:gd name="connsiteY3" fmla="*/ 1466015 h 1773808"/>
              <a:gd name="connsiteX4" fmla="*/ 522515 w 7455898"/>
              <a:gd name="connsiteY4" fmla="*/ 1355797 h 1773808"/>
              <a:gd name="connsiteX5" fmla="*/ 897255 w 7455898"/>
              <a:gd name="connsiteY5" fmla="*/ 1134545 h 1773808"/>
              <a:gd name="connsiteX6" fmla="*/ 1574075 w 7455898"/>
              <a:gd name="connsiteY6" fmla="*/ 8289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327933 w 7455898"/>
              <a:gd name="connsiteY2" fmla="*/ 1466015 h 1773808"/>
              <a:gd name="connsiteX3" fmla="*/ 522515 w 7455898"/>
              <a:gd name="connsiteY3" fmla="*/ 1355797 h 1773808"/>
              <a:gd name="connsiteX4" fmla="*/ 897255 w 7455898"/>
              <a:gd name="connsiteY4" fmla="*/ 1134545 h 1773808"/>
              <a:gd name="connsiteX5" fmla="*/ 1574075 w 7455898"/>
              <a:gd name="connsiteY5" fmla="*/ 828928 h 1773808"/>
              <a:gd name="connsiteX6" fmla="*/ 2615565 w 7455898"/>
              <a:gd name="connsiteY6" fmla="*/ 706464 h 1773808"/>
              <a:gd name="connsiteX7" fmla="*/ 3697605 w 7455898"/>
              <a:gd name="connsiteY7" fmla="*/ 437587 h 1773808"/>
              <a:gd name="connsiteX8" fmla="*/ 5266509 w 7455898"/>
              <a:gd name="connsiteY8" fmla="*/ 50872 h 1773808"/>
              <a:gd name="connsiteX9" fmla="*/ 6401888 w 7455898"/>
              <a:gd name="connsiteY9" fmla="*/ 32367 h 1773808"/>
              <a:gd name="connsiteX10" fmla="*/ 7455898 w 7455898"/>
              <a:gd name="connsiteY10" fmla="*/ 195107 h 1773808"/>
              <a:gd name="connsiteX0" fmla="*/ 0 w 7579723"/>
              <a:gd name="connsiteY0" fmla="*/ 1954783 h 1954783"/>
              <a:gd name="connsiteX1" fmla="*/ 267517 w 7579723"/>
              <a:gd name="connsiteY1" fmla="*/ 1643180 h 1954783"/>
              <a:gd name="connsiteX2" fmla="*/ 451758 w 7579723"/>
              <a:gd name="connsiteY2" fmla="*/ 1466015 h 1954783"/>
              <a:gd name="connsiteX3" fmla="*/ 646340 w 7579723"/>
              <a:gd name="connsiteY3" fmla="*/ 1355797 h 1954783"/>
              <a:gd name="connsiteX4" fmla="*/ 1021080 w 7579723"/>
              <a:gd name="connsiteY4" fmla="*/ 1134545 h 1954783"/>
              <a:gd name="connsiteX5" fmla="*/ 1697900 w 7579723"/>
              <a:gd name="connsiteY5" fmla="*/ 828928 h 1954783"/>
              <a:gd name="connsiteX6" fmla="*/ 2739390 w 7579723"/>
              <a:gd name="connsiteY6" fmla="*/ 706464 h 1954783"/>
              <a:gd name="connsiteX7" fmla="*/ 3821430 w 7579723"/>
              <a:gd name="connsiteY7" fmla="*/ 437587 h 1954783"/>
              <a:gd name="connsiteX8" fmla="*/ 5390334 w 7579723"/>
              <a:gd name="connsiteY8" fmla="*/ 50872 h 1954783"/>
              <a:gd name="connsiteX9" fmla="*/ 6525713 w 7579723"/>
              <a:gd name="connsiteY9" fmla="*/ 32367 h 1954783"/>
              <a:gd name="connsiteX10" fmla="*/ 7579723 w 7579723"/>
              <a:gd name="connsiteY10" fmla="*/ 195107 h 19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9723" h="1954783">
                <a:moveTo>
                  <a:pt x="0" y="1954783"/>
                </a:moveTo>
                <a:cubicBezTo>
                  <a:pt x="172987" y="1781798"/>
                  <a:pt x="192224" y="1724641"/>
                  <a:pt x="267517" y="1643180"/>
                </a:cubicBezTo>
                <a:cubicBezTo>
                  <a:pt x="342810" y="1561719"/>
                  <a:pt x="388621" y="1513912"/>
                  <a:pt x="451758" y="1466015"/>
                </a:cubicBezTo>
                <a:cubicBezTo>
                  <a:pt x="514895" y="1418118"/>
                  <a:pt x="551453" y="1411042"/>
                  <a:pt x="646340" y="1355797"/>
                </a:cubicBezTo>
                <a:cubicBezTo>
                  <a:pt x="741227" y="1300552"/>
                  <a:pt x="845820" y="1222357"/>
                  <a:pt x="1021080" y="1134545"/>
                </a:cubicBezTo>
                <a:cubicBezTo>
                  <a:pt x="1196340" y="1046734"/>
                  <a:pt x="1411515" y="900275"/>
                  <a:pt x="1697900" y="828928"/>
                </a:cubicBezTo>
                <a:cubicBezTo>
                  <a:pt x="1984285" y="757581"/>
                  <a:pt x="2385468" y="771687"/>
                  <a:pt x="2739390" y="706464"/>
                </a:cubicBezTo>
                <a:cubicBezTo>
                  <a:pt x="3093312" y="641241"/>
                  <a:pt x="3460750" y="527213"/>
                  <a:pt x="3821430" y="437587"/>
                </a:cubicBezTo>
                <a:cubicBezTo>
                  <a:pt x="4263254" y="328322"/>
                  <a:pt x="4939620" y="118409"/>
                  <a:pt x="5390334" y="50872"/>
                </a:cubicBezTo>
                <a:cubicBezTo>
                  <a:pt x="5841048" y="-16665"/>
                  <a:pt x="5998890" y="-10722"/>
                  <a:pt x="6525713" y="32367"/>
                </a:cubicBezTo>
                <a:cubicBezTo>
                  <a:pt x="6890611" y="56406"/>
                  <a:pt x="7365955" y="201321"/>
                  <a:pt x="7579723" y="195107"/>
                </a:cubicBezTo>
              </a:path>
            </a:pathLst>
          </a:custGeom>
          <a:noFill/>
          <a:ln w="13970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71600" y="3149231"/>
            <a:ext cx="6912973" cy="1729158"/>
          </a:xfrm>
          <a:custGeom>
            <a:avLst/>
            <a:gdLst>
              <a:gd name="connsiteX0" fmla="*/ 0 w 1293223"/>
              <a:gd name="connsiteY0" fmla="*/ 940526 h 940526"/>
              <a:gd name="connsiteX1" fmla="*/ 143692 w 1293223"/>
              <a:gd name="connsiteY1" fmla="*/ 809898 h 940526"/>
              <a:gd name="connsiteX2" fmla="*/ 182880 w 1293223"/>
              <a:gd name="connsiteY2" fmla="*/ 770709 h 940526"/>
              <a:gd name="connsiteX3" fmla="*/ 261258 w 1293223"/>
              <a:gd name="connsiteY3" fmla="*/ 718458 h 940526"/>
              <a:gd name="connsiteX4" fmla="*/ 522515 w 1293223"/>
              <a:gd name="connsiteY4" fmla="*/ 522515 h 940526"/>
              <a:gd name="connsiteX5" fmla="*/ 640080 w 1293223"/>
              <a:gd name="connsiteY5" fmla="*/ 444138 h 940526"/>
              <a:gd name="connsiteX6" fmla="*/ 888275 w 1293223"/>
              <a:gd name="connsiteY6" fmla="*/ 300446 h 940526"/>
              <a:gd name="connsiteX7" fmla="*/ 1005840 w 1293223"/>
              <a:gd name="connsiteY7" fmla="*/ 235132 h 940526"/>
              <a:gd name="connsiteX8" fmla="*/ 1097280 w 1293223"/>
              <a:gd name="connsiteY8" fmla="*/ 156755 h 940526"/>
              <a:gd name="connsiteX9" fmla="*/ 1227909 w 1293223"/>
              <a:gd name="connsiteY9" fmla="*/ 65315 h 940526"/>
              <a:gd name="connsiteX10" fmla="*/ 1293223 w 1293223"/>
              <a:gd name="connsiteY10" fmla="*/ 0 h 940526"/>
              <a:gd name="connsiteX0" fmla="*/ 0 w 7455898"/>
              <a:gd name="connsiteY0" fmla="*/ 1578701 h 1578701"/>
              <a:gd name="connsiteX1" fmla="*/ 143692 w 7455898"/>
              <a:gd name="connsiteY1" fmla="*/ 1448073 h 1578701"/>
              <a:gd name="connsiteX2" fmla="*/ 182880 w 7455898"/>
              <a:gd name="connsiteY2" fmla="*/ 1408884 h 1578701"/>
              <a:gd name="connsiteX3" fmla="*/ 261258 w 7455898"/>
              <a:gd name="connsiteY3" fmla="*/ 1356633 h 1578701"/>
              <a:gd name="connsiteX4" fmla="*/ 522515 w 7455898"/>
              <a:gd name="connsiteY4" fmla="*/ 1160690 h 1578701"/>
              <a:gd name="connsiteX5" fmla="*/ 640080 w 7455898"/>
              <a:gd name="connsiteY5" fmla="*/ 1082313 h 1578701"/>
              <a:gd name="connsiteX6" fmla="*/ 888275 w 7455898"/>
              <a:gd name="connsiteY6" fmla="*/ 938621 h 1578701"/>
              <a:gd name="connsiteX7" fmla="*/ 1005840 w 7455898"/>
              <a:gd name="connsiteY7" fmla="*/ 873307 h 1578701"/>
              <a:gd name="connsiteX8" fmla="*/ 1097280 w 7455898"/>
              <a:gd name="connsiteY8" fmla="*/ 794930 h 1578701"/>
              <a:gd name="connsiteX9" fmla="*/ 1227909 w 7455898"/>
              <a:gd name="connsiteY9" fmla="*/ 703490 h 1578701"/>
              <a:gd name="connsiteX10" fmla="*/ 7455898 w 7455898"/>
              <a:gd name="connsiteY10" fmla="*/ 0 h 1578701"/>
              <a:gd name="connsiteX0" fmla="*/ 0 w 7455898"/>
              <a:gd name="connsiteY0" fmla="*/ 1745230 h 1745230"/>
              <a:gd name="connsiteX1" fmla="*/ 143692 w 7455898"/>
              <a:gd name="connsiteY1" fmla="*/ 1614602 h 1745230"/>
              <a:gd name="connsiteX2" fmla="*/ 182880 w 7455898"/>
              <a:gd name="connsiteY2" fmla="*/ 1575413 h 1745230"/>
              <a:gd name="connsiteX3" fmla="*/ 261258 w 7455898"/>
              <a:gd name="connsiteY3" fmla="*/ 1523162 h 1745230"/>
              <a:gd name="connsiteX4" fmla="*/ 522515 w 7455898"/>
              <a:gd name="connsiteY4" fmla="*/ 1327219 h 1745230"/>
              <a:gd name="connsiteX5" fmla="*/ 640080 w 7455898"/>
              <a:gd name="connsiteY5" fmla="*/ 1248842 h 1745230"/>
              <a:gd name="connsiteX6" fmla="*/ 888275 w 7455898"/>
              <a:gd name="connsiteY6" fmla="*/ 1105150 h 1745230"/>
              <a:gd name="connsiteX7" fmla="*/ 1005840 w 7455898"/>
              <a:gd name="connsiteY7" fmla="*/ 1039836 h 1745230"/>
              <a:gd name="connsiteX8" fmla="*/ 1097280 w 7455898"/>
              <a:gd name="connsiteY8" fmla="*/ 961459 h 1745230"/>
              <a:gd name="connsiteX9" fmla="*/ 5266509 w 7455898"/>
              <a:gd name="connsiteY9" fmla="*/ 22294 h 1745230"/>
              <a:gd name="connsiteX10" fmla="*/ 7455898 w 7455898"/>
              <a:gd name="connsiteY10" fmla="*/ 166529 h 1745230"/>
              <a:gd name="connsiteX0" fmla="*/ 0 w 7455898"/>
              <a:gd name="connsiteY0" fmla="*/ 1755175 h 1755175"/>
              <a:gd name="connsiteX1" fmla="*/ 143692 w 7455898"/>
              <a:gd name="connsiteY1" fmla="*/ 1624547 h 1755175"/>
              <a:gd name="connsiteX2" fmla="*/ 182880 w 7455898"/>
              <a:gd name="connsiteY2" fmla="*/ 1585358 h 1755175"/>
              <a:gd name="connsiteX3" fmla="*/ 261258 w 7455898"/>
              <a:gd name="connsiteY3" fmla="*/ 1533107 h 1755175"/>
              <a:gd name="connsiteX4" fmla="*/ 522515 w 7455898"/>
              <a:gd name="connsiteY4" fmla="*/ 1337164 h 1755175"/>
              <a:gd name="connsiteX5" fmla="*/ 640080 w 7455898"/>
              <a:gd name="connsiteY5" fmla="*/ 1258787 h 1755175"/>
              <a:gd name="connsiteX6" fmla="*/ 888275 w 7455898"/>
              <a:gd name="connsiteY6" fmla="*/ 1115095 h 1755175"/>
              <a:gd name="connsiteX7" fmla="*/ 1005840 w 7455898"/>
              <a:gd name="connsiteY7" fmla="*/ 1049781 h 1755175"/>
              <a:gd name="connsiteX8" fmla="*/ 1097280 w 7455898"/>
              <a:gd name="connsiteY8" fmla="*/ 971404 h 1755175"/>
              <a:gd name="connsiteX9" fmla="*/ 5266509 w 7455898"/>
              <a:gd name="connsiteY9" fmla="*/ 32239 h 1755175"/>
              <a:gd name="connsiteX10" fmla="*/ 6173288 w 7455898"/>
              <a:gd name="connsiteY10" fmla="*/ 213759 h 1755175"/>
              <a:gd name="connsiteX11" fmla="*/ 7455898 w 7455898"/>
              <a:gd name="connsiteY11" fmla="*/ 176474 h 1755175"/>
              <a:gd name="connsiteX0" fmla="*/ 0 w 7455898"/>
              <a:gd name="connsiteY0" fmla="*/ 1805363 h 1805363"/>
              <a:gd name="connsiteX1" fmla="*/ 143692 w 7455898"/>
              <a:gd name="connsiteY1" fmla="*/ 1674735 h 1805363"/>
              <a:gd name="connsiteX2" fmla="*/ 182880 w 7455898"/>
              <a:gd name="connsiteY2" fmla="*/ 1635546 h 1805363"/>
              <a:gd name="connsiteX3" fmla="*/ 261258 w 7455898"/>
              <a:gd name="connsiteY3" fmla="*/ 1583295 h 1805363"/>
              <a:gd name="connsiteX4" fmla="*/ 522515 w 7455898"/>
              <a:gd name="connsiteY4" fmla="*/ 1387352 h 1805363"/>
              <a:gd name="connsiteX5" fmla="*/ 640080 w 7455898"/>
              <a:gd name="connsiteY5" fmla="*/ 1308975 h 1805363"/>
              <a:gd name="connsiteX6" fmla="*/ 888275 w 7455898"/>
              <a:gd name="connsiteY6" fmla="*/ 1165283 h 1805363"/>
              <a:gd name="connsiteX7" fmla="*/ 1005840 w 7455898"/>
              <a:gd name="connsiteY7" fmla="*/ 1099969 h 1805363"/>
              <a:gd name="connsiteX8" fmla="*/ 1097280 w 7455898"/>
              <a:gd name="connsiteY8" fmla="*/ 1021592 h 1805363"/>
              <a:gd name="connsiteX9" fmla="*/ 5266509 w 7455898"/>
              <a:gd name="connsiteY9" fmla="*/ 82427 h 1805363"/>
              <a:gd name="connsiteX10" fmla="*/ 6401888 w 7455898"/>
              <a:gd name="connsiteY10" fmla="*/ 63922 h 1805363"/>
              <a:gd name="connsiteX11" fmla="*/ 7455898 w 7455898"/>
              <a:gd name="connsiteY11" fmla="*/ 226662 h 1805363"/>
              <a:gd name="connsiteX0" fmla="*/ 0 w 7455898"/>
              <a:gd name="connsiteY0" fmla="*/ 1810882 h 1810882"/>
              <a:gd name="connsiteX1" fmla="*/ 143692 w 7455898"/>
              <a:gd name="connsiteY1" fmla="*/ 1680254 h 1810882"/>
              <a:gd name="connsiteX2" fmla="*/ 182880 w 7455898"/>
              <a:gd name="connsiteY2" fmla="*/ 1641065 h 1810882"/>
              <a:gd name="connsiteX3" fmla="*/ 261258 w 7455898"/>
              <a:gd name="connsiteY3" fmla="*/ 1588814 h 1810882"/>
              <a:gd name="connsiteX4" fmla="*/ 522515 w 7455898"/>
              <a:gd name="connsiteY4" fmla="*/ 1392871 h 1810882"/>
              <a:gd name="connsiteX5" fmla="*/ 640080 w 7455898"/>
              <a:gd name="connsiteY5" fmla="*/ 1314494 h 1810882"/>
              <a:gd name="connsiteX6" fmla="*/ 888275 w 7455898"/>
              <a:gd name="connsiteY6" fmla="*/ 1170802 h 1810882"/>
              <a:gd name="connsiteX7" fmla="*/ 1005840 w 7455898"/>
              <a:gd name="connsiteY7" fmla="*/ 1105488 h 1810882"/>
              <a:gd name="connsiteX8" fmla="*/ 1097280 w 7455898"/>
              <a:gd name="connsiteY8" fmla="*/ 1027111 h 1810882"/>
              <a:gd name="connsiteX9" fmla="*/ 5266509 w 7455898"/>
              <a:gd name="connsiteY9" fmla="*/ 87946 h 1810882"/>
              <a:gd name="connsiteX10" fmla="*/ 6401888 w 7455898"/>
              <a:gd name="connsiteY10" fmla="*/ 69441 h 1810882"/>
              <a:gd name="connsiteX11" fmla="*/ 7455898 w 7455898"/>
              <a:gd name="connsiteY11" fmla="*/ 232181 h 1810882"/>
              <a:gd name="connsiteX0" fmla="*/ 0 w 7455898"/>
              <a:gd name="connsiteY0" fmla="*/ 1802802 h 1802802"/>
              <a:gd name="connsiteX1" fmla="*/ 143692 w 7455898"/>
              <a:gd name="connsiteY1" fmla="*/ 1672174 h 1802802"/>
              <a:gd name="connsiteX2" fmla="*/ 182880 w 7455898"/>
              <a:gd name="connsiteY2" fmla="*/ 1632985 h 1802802"/>
              <a:gd name="connsiteX3" fmla="*/ 261258 w 7455898"/>
              <a:gd name="connsiteY3" fmla="*/ 1580734 h 1802802"/>
              <a:gd name="connsiteX4" fmla="*/ 522515 w 7455898"/>
              <a:gd name="connsiteY4" fmla="*/ 1384791 h 1802802"/>
              <a:gd name="connsiteX5" fmla="*/ 640080 w 7455898"/>
              <a:gd name="connsiteY5" fmla="*/ 1306414 h 1802802"/>
              <a:gd name="connsiteX6" fmla="*/ 888275 w 7455898"/>
              <a:gd name="connsiteY6" fmla="*/ 1162722 h 1802802"/>
              <a:gd name="connsiteX7" fmla="*/ 1005840 w 7455898"/>
              <a:gd name="connsiteY7" fmla="*/ 1097408 h 1802802"/>
              <a:gd name="connsiteX8" fmla="*/ 1097280 w 7455898"/>
              <a:gd name="connsiteY8" fmla="*/ 1019031 h 1802802"/>
              <a:gd name="connsiteX9" fmla="*/ 5266509 w 7455898"/>
              <a:gd name="connsiteY9" fmla="*/ 79866 h 1802802"/>
              <a:gd name="connsiteX10" fmla="*/ 6401888 w 7455898"/>
              <a:gd name="connsiteY10" fmla="*/ 61361 h 1802802"/>
              <a:gd name="connsiteX11" fmla="*/ 7455898 w 7455898"/>
              <a:gd name="connsiteY11" fmla="*/ 224101 h 1802802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888275 w 7455898"/>
              <a:gd name="connsiteY6" fmla="*/ 1133728 h 1773808"/>
              <a:gd name="connsiteX7" fmla="*/ 1005840 w 7455898"/>
              <a:gd name="connsiteY7" fmla="*/ 106841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888275 w 7455898"/>
              <a:gd name="connsiteY6" fmla="*/ 11337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1383575 w 7455898"/>
              <a:gd name="connsiteY6" fmla="*/ 914653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640080 w 7455898"/>
              <a:gd name="connsiteY5" fmla="*/ 1277420 h 1773808"/>
              <a:gd name="connsiteX6" fmla="*/ 1574075 w 7455898"/>
              <a:gd name="connsiteY6" fmla="*/ 8289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261258 w 7455898"/>
              <a:gd name="connsiteY3" fmla="*/ 1551740 h 1773808"/>
              <a:gd name="connsiteX4" fmla="*/ 522515 w 7455898"/>
              <a:gd name="connsiteY4" fmla="*/ 1355797 h 1773808"/>
              <a:gd name="connsiteX5" fmla="*/ 897255 w 7455898"/>
              <a:gd name="connsiteY5" fmla="*/ 1134545 h 1773808"/>
              <a:gd name="connsiteX6" fmla="*/ 1574075 w 7455898"/>
              <a:gd name="connsiteY6" fmla="*/ 8289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182880 w 7455898"/>
              <a:gd name="connsiteY2" fmla="*/ 1603991 h 1773808"/>
              <a:gd name="connsiteX3" fmla="*/ 327933 w 7455898"/>
              <a:gd name="connsiteY3" fmla="*/ 1466015 h 1773808"/>
              <a:gd name="connsiteX4" fmla="*/ 522515 w 7455898"/>
              <a:gd name="connsiteY4" fmla="*/ 1355797 h 1773808"/>
              <a:gd name="connsiteX5" fmla="*/ 897255 w 7455898"/>
              <a:gd name="connsiteY5" fmla="*/ 1134545 h 1773808"/>
              <a:gd name="connsiteX6" fmla="*/ 1574075 w 7455898"/>
              <a:gd name="connsiteY6" fmla="*/ 828928 h 1773808"/>
              <a:gd name="connsiteX7" fmla="*/ 2615565 w 7455898"/>
              <a:gd name="connsiteY7" fmla="*/ 706464 h 1773808"/>
              <a:gd name="connsiteX8" fmla="*/ 3697605 w 7455898"/>
              <a:gd name="connsiteY8" fmla="*/ 437587 h 1773808"/>
              <a:gd name="connsiteX9" fmla="*/ 5266509 w 7455898"/>
              <a:gd name="connsiteY9" fmla="*/ 50872 h 1773808"/>
              <a:gd name="connsiteX10" fmla="*/ 6401888 w 7455898"/>
              <a:gd name="connsiteY10" fmla="*/ 32367 h 1773808"/>
              <a:gd name="connsiteX11" fmla="*/ 7455898 w 7455898"/>
              <a:gd name="connsiteY11" fmla="*/ 195107 h 1773808"/>
              <a:gd name="connsiteX0" fmla="*/ 0 w 7455898"/>
              <a:gd name="connsiteY0" fmla="*/ 1773808 h 1773808"/>
              <a:gd name="connsiteX1" fmla="*/ 143692 w 7455898"/>
              <a:gd name="connsiteY1" fmla="*/ 1643180 h 1773808"/>
              <a:gd name="connsiteX2" fmla="*/ 327933 w 7455898"/>
              <a:gd name="connsiteY2" fmla="*/ 1466015 h 1773808"/>
              <a:gd name="connsiteX3" fmla="*/ 522515 w 7455898"/>
              <a:gd name="connsiteY3" fmla="*/ 1355797 h 1773808"/>
              <a:gd name="connsiteX4" fmla="*/ 897255 w 7455898"/>
              <a:gd name="connsiteY4" fmla="*/ 1134545 h 1773808"/>
              <a:gd name="connsiteX5" fmla="*/ 1574075 w 7455898"/>
              <a:gd name="connsiteY5" fmla="*/ 828928 h 1773808"/>
              <a:gd name="connsiteX6" fmla="*/ 2615565 w 7455898"/>
              <a:gd name="connsiteY6" fmla="*/ 706464 h 1773808"/>
              <a:gd name="connsiteX7" fmla="*/ 3697605 w 7455898"/>
              <a:gd name="connsiteY7" fmla="*/ 437587 h 1773808"/>
              <a:gd name="connsiteX8" fmla="*/ 5266509 w 7455898"/>
              <a:gd name="connsiteY8" fmla="*/ 50872 h 1773808"/>
              <a:gd name="connsiteX9" fmla="*/ 6401888 w 7455898"/>
              <a:gd name="connsiteY9" fmla="*/ 32367 h 1773808"/>
              <a:gd name="connsiteX10" fmla="*/ 7455898 w 7455898"/>
              <a:gd name="connsiteY10" fmla="*/ 195107 h 1773808"/>
              <a:gd name="connsiteX0" fmla="*/ 0 w 7579723"/>
              <a:gd name="connsiteY0" fmla="*/ 1954783 h 1954783"/>
              <a:gd name="connsiteX1" fmla="*/ 267517 w 7579723"/>
              <a:gd name="connsiteY1" fmla="*/ 1643180 h 1954783"/>
              <a:gd name="connsiteX2" fmla="*/ 451758 w 7579723"/>
              <a:gd name="connsiteY2" fmla="*/ 1466015 h 1954783"/>
              <a:gd name="connsiteX3" fmla="*/ 646340 w 7579723"/>
              <a:gd name="connsiteY3" fmla="*/ 1355797 h 1954783"/>
              <a:gd name="connsiteX4" fmla="*/ 1021080 w 7579723"/>
              <a:gd name="connsiteY4" fmla="*/ 1134545 h 1954783"/>
              <a:gd name="connsiteX5" fmla="*/ 1697900 w 7579723"/>
              <a:gd name="connsiteY5" fmla="*/ 828928 h 1954783"/>
              <a:gd name="connsiteX6" fmla="*/ 2739390 w 7579723"/>
              <a:gd name="connsiteY6" fmla="*/ 706464 h 1954783"/>
              <a:gd name="connsiteX7" fmla="*/ 3821430 w 7579723"/>
              <a:gd name="connsiteY7" fmla="*/ 437587 h 1954783"/>
              <a:gd name="connsiteX8" fmla="*/ 5390334 w 7579723"/>
              <a:gd name="connsiteY8" fmla="*/ 50872 h 1954783"/>
              <a:gd name="connsiteX9" fmla="*/ 6525713 w 7579723"/>
              <a:gd name="connsiteY9" fmla="*/ 32367 h 1954783"/>
              <a:gd name="connsiteX10" fmla="*/ 7579723 w 7579723"/>
              <a:gd name="connsiteY10" fmla="*/ 195107 h 1954783"/>
              <a:gd name="connsiteX0" fmla="*/ 0 w 7579723"/>
              <a:gd name="connsiteY0" fmla="*/ 1954783 h 1954783"/>
              <a:gd name="connsiteX1" fmla="*/ 267517 w 7579723"/>
              <a:gd name="connsiteY1" fmla="*/ 1643180 h 1954783"/>
              <a:gd name="connsiteX2" fmla="*/ 451758 w 7579723"/>
              <a:gd name="connsiteY2" fmla="*/ 1466015 h 1954783"/>
              <a:gd name="connsiteX3" fmla="*/ 646340 w 7579723"/>
              <a:gd name="connsiteY3" fmla="*/ 1355797 h 1954783"/>
              <a:gd name="connsiteX4" fmla="*/ 1021080 w 7579723"/>
              <a:gd name="connsiteY4" fmla="*/ 1134545 h 1954783"/>
              <a:gd name="connsiteX5" fmla="*/ 1821725 w 7579723"/>
              <a:gd name="connsiteY5" fmla="*/ 1009903 h 1954783"/>
              <a:gd name="connsiteX6" fmla="*/ 2739390 w 7579723"/>
              <a:gd name="connsiteY6" fmla="*/ 706464 h 1954783"/>
              <a:gd name="connsiteX7" fmla="*/ 3821430 w 7579723"/>
              <a:gd name="connsiteY7" fmla="*/ 437587 h 1954783"/>
              <a:gd name="connsiteX8" fmla="*/ 5390334 w 7579723"/>
              <a:gd name="connsiteY8" fmla="*/ 50872 h 1954783"/>
              <a:gd name="connsiteX9" fmla="*/ 6525713 w 7579723"/>
              <a:gd name="connsiteY9" fmla="*/ 32367 h 1954783"/>
              <a:gd name="connsiteX10" fmla="*/ 7579723 w 7579723"/>
              <a:gd name="connsiteY10" fmla="*/ 195107 h 1954783"/>
              <a:gd name="connsiteX0" fmla="*/ 0 w 7579723"/>
              <a:gd name="connsiteY0" fmla="*/ 1954783 h 1954783"/>
              <a:gd name="connsiteX1" fmla="*/ 267517 w 7579723"/>
              <a:gd name="connsiteY1" fmla="*/ 1643180 h 1954783"/>
              <a:gd name="connsiteX2" fmla="*/ 451758 w 7579723"/>
              <a:gd name="connsiteY2" fmla="*/ 1466015 h 1954783"/>
              <a:gd name="connsiteX3" fmla="*/ 646340 w 7579723"/>
              <a:gd name="connsiteY3" fmla="*/ 1355797 h 1954783"/>
              <a:gd name="connsiteX4" fmla="*/ 1183005 w 7579723"/>
              <a:gd name="connsiteY4" fmla="*/ 1144070 h 1954783"/>
              <a:gd name="connsiteX5" fmla="*/ 1821725 w 7579723"/>
              <a:gd name="connsiteY5" fmla="*/ 1009903 h 1954783"/>
              <a:gd name="connsiteX6" fmla="*/ 2739390 w 7579723"/>
              <a:gd name="connsiteY6" fmla="*/ 706464 h 1954783"/>
              <a:gd name="connsiteX7" fmla="*/ 3821430 w 7579723"/>
              <a:gd name="connsiteY7" fmla="*/ 437587 h 1954783"/>
              <a:gd name="connsiteX8" fmla="*/ 5390334 w 7579723"/>
              <a:gd name="connsiteY8" fmla="*/ 50872 h 1954783"/>
              <a:gd name="connsiteX9" fmla="*/ 6525713 w 7579723"/>
              <a:gd name="connsiteY9" fmla="*/ 32367 h 1954783"/>
              <a:gd name="connsiteX10" fmla="*/ 7579723 w 7579723"/>
              <a:gd name="connsiteY10" fmla="*/ 195107 h 1954783"/>
              <a:gd name="connsiteX0" fmla="*/ 0 w 7579723"/>
              <a:gd name="connsiteY0" fmla="*/ 1954783 h 1954783"/>
              <a:gd name="connsiteX1" fmla="*/ 267517 w 7579723"/>
              <a:gd name="connsiteY1" fmla="*/ 1643180 h 1954783"/>
              <a:gd name="connsiteX2" fmla="*/ 451758 w 7579723"/>
              <a:gd name="connsiteY2" fmla="*/ 1466015 h 1954783"/>
              <a:gd name="connsiteX3" fmla="*/ 646340 w 7579723"/>
              <a:gd name="connsiteY3" fmla="*/ 1355797 h 1954783"/>
              <a:gd name="connsiteX4" fmla="*/ 819150 w 7579723"/>
              <a:gd name="connsiteY4" fmla="*/ 1286445 h 1954783"/>
              <a:gd name="connsiteX5" fmla="*/ 1183005 w 7579723"/>
              <a:gd name="connsiteY5" fmla="*/ 1144070 h 1954783"/>
              <a:gd name="connsiteX6" fmla="*/ 1821725 w 7579723"/>
              <a:gd name="connsiteY6" fmla="*/ 1009903 h 1954783"/>
              <a:gd name="connsiteX7" fmla="*/ 2739390 w 7579723"/>
              <a:gd name="connsiteY7" fmla="*/ 706464 h 1954783"/>
              <a:gd name="connsiteX8" fmla="*/ 3821430 w 7579723"/>
              <a:gd name="connsiteY8" fmla="*/ 437587 h 1954783"/>
              <a:gd name="connsiteX9" fmla="*/ 5390334 w 7579723"/>
              <a:gd name="connsiteY9" fmla="*/ 50872 h 1954783"/>
              <a:gd name="connsiteX10" fmla="*/ 6525713 w 7579723"/>
              <a:gd name="connsiteY10" fmla="*/ 32367 h 1954783"/>
              <a:gd name="connsiteX11" fmla="*/ 7579723 w 7579723"/>
              <a:gd name="connsiteY11" fmla="*/ 195107 h 1954783"/>
              <a:gd name="connsiteX0" fmla="*/ 0 w 7579723"/>
              <a:gd name="connsiteY0" fmla="*/ 1954783 h 1954783"/>
              <a:gd name="connsiteX1" fmla="*/ 267517 w 7579723"/>
              <a:gd name="connsiteY1" fmla="*/ 1643180 h 1954783"/>
              <a:gd name="connsiteX2" fmla="*/ 527958 w 7579723"/>
              <a:gd name="connsiteY2" fmla="*/ 1494590 h 1954783"/>
              <a:gd name="connsiteX3" fmla="*/ 646340 w 7579723"/>
              <a:gd name="connsiteY3" fmla="*/ 1355797 h 1954783"/>
              <a:gd name="connsiteX4" fmla="*/ 819150 w 7579723"/>
              <a:gd name="connsiteY4" fmla="*/ 1286445 h 1954783"/>
              <a:gd name="connsiteX5" fmla="*/ 1183005 w 7579723"/>
              <a:gd name="connsiteY5" fmla="*/ 1144070 h 1954783"/>
              <a:gd name="connsiteX6" fmla="*/ 1821725 w 7579723"/>
              <a:gd name="connsiteY6" fmla="*/ 1009903 h 1954783"/>
              <a:gd name="connsiteX7" fmla="*/ 2739390 w 7579723"/>
              <a:gd name="connsiteY7" fmla="*/ 706464 h 1954783"/>
              <a:gd name="connsiteX8" fmla="*/ 3821430 w 7579723"/>
              <a:gd name="connsiteY8" fmla="*/ 437587 h 1954783"/>
              <a:gd name="connsiteX9" fmla="*/ 5390334 w 7579723"/>
              <a:gd name="connsiteY9" fmla="*/ 50872 h 1954783"/>
              <a:gd name="connsiteX10" fmla="*/ 6525713 w 7579723"/>
              <a:gd name="connsiteY10" fmla="*/ 32367 h 1954783"/>
              <a:gd name="connsiteX11" fmla="*/ 7579723 w 7579723"/>
              <a:gd name="connsiteY11" fmla="*/ 195107 h 1954783"/>
              <a:gd name="connsiteX0" fmla="*/ 0 w 7579723"/>
              <a:gd name="connsiteY0" fmla="*/ 1954783 h 1954783"/>
              <a:gd name="connsiteX1" fmla="*/ 324667 w 7579723"/>
              <a:gd name="connsiteY1" fmla="*/ 1662230 h 1954783"/>
              <a:gd name="connsiteX2" fmla="*/ 527958 w 7579723"/>
              <a:gd name="connsiteY2" fmla="*/ 1494590 h 1954783"/>
              <a:gd name="connsiteX3" fmla="*/ 646340 w 7579723"/>
              <a:gd name="connsiteY3" fmla="*/ 1355797 h 1954783"/>
              <a:gd name="connsiteX4" fmla="*/ 819150 w 7579723"/>
              <a:gd name="connsiteY4" fmla="*/ 1286445 h 1954783"/>
              <a:gd name="connsiteX5" fmla="*/ 1183005 w 7579723"/>
              <a:gd name="connsiteY5" fmla="*/ 1144070 h 1954783"/>
              <a:gd name="connsiteX6" fmla="*/ 1821725 w 7579723"/>
              <a:gd name="connsiteY6" fmla="*/ 1009903 h 1954783"/>
              <a:gd name="connsiteX7" fmla="*/ 2739390 w 7579723"/>
              <a:gd name="connsiteY7" fmla="*/ 706464 h 1954783"/>
              <a:gd name="connsiteX8" fmla="*/ 3821430 w 7579723"/>
              <a:gd name="connsiteY8" fmla="*/ 437587 h 1954783"/>
              <a:gd name="connsiteX9" fmla="*/ 5390334 w 7579723"/>
              <a:gd name="connsiteY9" fmla="*/ 50872 h 1954783"/>
              <a:gd name="connsiteX10" fmla="*/ 6525713 w 7579723"/>
              <a:gd name="connsiteY10" fmla="*/ 32367 h 1954783"/>
              <a:gd name="connsiteX11" fmla="*/ 7579723 w 7579723"/>
              <a:gd name="connsiteY11" fmla="*/ 195107 h 1954783"/>
              <a:gd name="connsiteX0" fmla="*/ 0 w 7579723"/>
              <a:gd name="connsiteY0" fmla="*/ 1954783 h 1954783"/>
              <a:gd name="connsiteX1" fmla="*/ 324667 w 7579723"/>
              <a:gd name="connsiteY1" fmla="*/ 1662230 h 1954783"/>
              <a:gd name="connsiteX2" fmla="*/ 527958 w 7579723"/>
              <a:gd name="connsiteY2" fmla="*/ 1494590 h 1954783"/>
              <a:gd name="connsiteX3" fmla="*/ 646340 w 7579723"/>
              <a:gd name="connsiteY3" fmla="*/ 1355797 h 1954783"/>
              <a:gd name="connsiteX4" fmla="*/ 819150 w 7579723"/>
              <a:gd name="connsiteY4" fmla="*/ 1286445 h 1954783"/>
              <a:gd name="connsiteX5" fmla="*/ 1183005 w 7579723"/>
              <a:gd name="connsiteY5" fmla="*/ 1144070 h 1954783"/>
              <a:gd name="connsiteX6" fmla="*/ 1821725 w 7579723"/>
              <a:gd name="connsiteY6" fmla="*/ 1009903 h 1954783"/>
              <a:gd name="connsiteX7" fmla="*/ 3025140 w 7579723"/>
              <a:gd name="connsiteY7" fmla="*/ 858864 h 1954783"/>
              <a:gd name="connsiteX8" fmla="*/ 3821430 w 7579723"/>
              <a:gd name="connsiteY8" fmla="*/ 437587 h 1954783"/>
              <a:gd name="connsiteX9" fmla="*/ 5390334 w 7579723"/>
              <a:gd name="connsiteY9" fmla="*/ 50872 h 1954783"/>
              <a:gd name="connsiteX10" fmla="*/ 6525713 w 7579723"/>
              <a:gd name="connsiteY10" fmla="*/ 32367 h 1954783"/>
              <a:gd name="connsiteX11" fmla="*/ 7579723 w 7579723"/>
              <a:gd name="connsiteY11" fmla="*/ 195107 h 1954783"/>
              <a:gd name="connsiteX0" fmla="*/ 0 w 7579723"/>
              <a:gd name="connsiteY0" fmla="*/ 1954783 h 1954783"/>
              <a:gd name="connsiteX1" fmla="*/ 324667 w 7579723"/>
              <a:gd name="connsiteY1" fmla="*/ 1662230 h 1954783"/>
              <a:gd name="connsiteX2" fmla="*/ 527958 w 7579723"/>
              <a:gd name="connsiteY2" fmla="*/ 1494590 h 1954783"/>
              <a:gd name="connsiteX3" fmla="*/ 646340 w 7579723"/>
              <a:gd name="connsiteY3" fmla="*/ 1355797 h 1954783"/>
              <a:gd name="connsiteX4" fmla="*/ 819150 w 7579723"/>
              <a:gd name="connsiteY4" fmla="*/ 1286445 h 1954783"/>
              <a:gd name="connsiteX5" fmla="*/ 1183005 w 7579723"/>
              <a:gd name="connsiteY5" fmla="*/ 1144070 h 1954783"/>
              <a:gd name="connsiteX6" fmla="*/ 1821725 w 7579723"/>
              <a:gd name="connsiteY6" fmla="*/ 1009903 h 1954783"/>
              <a:gd name="connsiteX7" fmla="*/ 2066925 w 7579723"/>
              <a:gd name="connsiteY7" fmla="*/ 1057845 h 1954783"/>
              <a:gd name="connsiteX8" fmla="*/ 3025140 w 7579723"/>
              <a:gd name="connsiteY8" fmla="*/ 858864 h 1954783"/>
              <a:gd name="connsiteX9" fmla="*/ 3821430 w 7579723"/>
              <a:gd name="connsiteY9" fmla="*/ 437587 h 1954783"/>
              <a:gd name="connsiteX10" fmla="*/ 5390334 w 7579723"/>
              <a:gd name="connsiteY10" fmla="*/ 50872 h 1954783"/>
              <a:gd name="connsiteX11" fmla="*/ 6525713 w 7579723"/>
              <a:gd name="connsiteY11" fmla="*/ 32367 h 1954783"/>
              <a:gd name="connsiteX12" fmla="*/ 7579723 w 7579723"/>
              <a:gd name="connsiteY12" fmla="*/ 195107 h 1954783"/>
              <a:gd name="connsiteX0" fmla="*/ 0 w 7579723"/>
              <a:gd name="connsiteY0" fmla="*/ 1954783 h 1954783"/>
              <a:gd name="connsiteX1" fmla="*/ 324667 w 7579723"/>
              <a:gd name="connsiteY1" fmla="*/ 1662230 h 1954783"/>
              <a:gd name="connsiteX2" fmla="*/ 527958 w 7579723"/>
              <a:gd name="connsiteY2" fmla="*/ 1494590 h 1954783"/>
              <a:gd name="connsiteX3" fmla="*/ 646340 w 7579723"/>
              <a:gd name="connsiteY3" fmla="*/ 1355797 h 1954783"/>
              <a:gd name="connsiteX4" fmla="*/ 819150 w 7579723"/>
              <a:gd name="connsiteY4" fmla="*/ 1286445 h 1954783"/>
              <a:gd name="connsiteX5" fmla="*/ 1183005 w 7579723"/>
              <a:gd name="connsiteY5" fmla="*/ 1144070 h 1954783"/>
              <a:gd name="connsiteX6" fmla="*/ 1659800 w 7579723"/>
              <a:gd name="connsiteY6" fmla="*/ 1086103 h 1954783"/>
              <a:gd name="connsiteX7" fmla="*/ 2066925 w 7579723"/>
              <a:gd name="connsiteY7" fmla="*/ 1057845 h 1954783"/>
              <a:gd name="connsiteX8" fmla="*/ 3025140 w 7579723"/>
              <a:gd name="connsiteY8" fmla="*/ 858864 h 1954783"/>
              <a:gd name="connsiteX9" fmla="*/ 3821430 w 7579723"/>
              <a:gd name="connsiteY9" fmla="*/ 437587 h 1954783"/>
              <a:gd name="connsiteX10" fmla="*/ 5390334 w 7579723"/>
              <a:gd name="connsiteY10" fmla="*/ 50872 h 1954783"/>
              <a:gd name="connsiteX11" fmla="*/ 6525713 w 7579723"/>
              <a:gd name="connsiteY11" fmla="*/ 32367 h 1954783"/>
              <a:gd name="connsiteX12" fmla="*/ 7579723 w 7579723"/>
              <a:gd name="connsiteY12" fmla="*/ 195107 h 1954783"/>
              <a:gd name="connsiteX0" fmla="*/ 0 w 7579723"/>
              <a:gd name="connsiteY0" fmla="*/ 1960609 h 1960609"/>
              <a:gd name="connsiteX1" fmla="*/ 324667 w 7579723"/>
              <a:gd name="connsiteY1" fmla="*/ 1668056 h 1960609"/>
              <a:gd name="connsiteX2" fmla="*/ 527958 w 7579723"/>
              <a:gd name="connsiteY2" fmla="*/ 1500416 h 1960609"/>
              <a:gd name="connsiteX3" fmla="*/ 646340 w 7579723"/>
              <a:gd name="connsiteY3" fmla="*/ 1361623 h 1960609"/>
              <a:gd name="connsiteX4" fmla="*/ 819150 w 7579723"/>
              <a:gd name="connsiteY4" fmla="*/ 1292271 h 1960609"/>
              <a:gd name="connsiteX5" fmla="*/ 1183005 w 7579723"/>
              <a:gd name="connsiteY5" fmla="*/ 1149896 h 1960609"/>
              <a:gd name="connsiteX6" fmla="*/ 1659800 w 7579723"/>
              <a:gd name="connsiteY6" fmla="*/ 1091929 h 1960609"/>
              <a:gd name="connsiteX7" fmla="*/ 2066925 w 7579723"/>
              <a:gd name="connsiteY7" fmla="*/ 1063671 h 1960609"/>
              <a:gd name="connsiteX8" fmla="*/ 3025140 w 7579723"/>
              <a:gd name="connsiteY8" fmla="*/ 864690 h 1960609"/>
              <a:gd name="connsiteX9" fmla="*/ 4050030 w 7579723"/>
              <a:gd name="connsiteY9" fmla="*/ 538663 h 1960609"/>
              <a:gd name="connsiteX10" fmla="*/ 5390334 w 7579723"/>
              <a:gd name="connsiteY10" fmla="*/ 56698 h 1960609"/>
              <a:gd name="connsiteX11" fmla="*/ 6525713 w 7579723"/>
              <a:gd name="connsiteY11" fmla="*/ 38193 h 1960609"/>
              <a:gd name="connsiteX12" fmla="*/ 7579723 w 7579723"/>
              <a:gd name="connsiteY12" fmla="*/ 200933 h 1960609"/>
              <a:gd name="connsiteX0" fmla="*/ 0 w 7579723"/>
              <a:gd name="connsiteY0" fmla="*/ 1960609 h 1960609"/>
              <a:gd name="connsiteX1" fmla="*/ 324667 w 7579723"/>
              <a:gd name="connsiteY1" fmla="*/ 1668056 h 1960609"/>
              <a:gd name="connsiteX2" fmla="*/ 527958 w 7579723"/>
              <a:gd name="connsiteY2" fmla="*/ 1500416 h 1960609"/>
              <a:gd name="connsiteX3" fmla="*/ 646340 w 7579723"/>
              <a:gd name="connsiteY3" fmla="*/ 1361623 h 1960609"/>
              <a:gd name="connsiteX4" fmla="*/ 819150 w 7579723"/>
              <a:gd name="connsiteY4" fmla="*/ 1292271 h 1960609"/>
              <a:gd name="connsiteX5" fmla="*/ 1183005 w 7579723"/>
              <a:gd name="connsiteY5" fmla="*/ 1149896 h 1960609"/>
              <a:gd name="connsiteX6" fmla="*/ 1659800 w 7579723"/>
              <a:gd name="connsiteY6" fmla="*/ 1091929 h 1960609"/>
              <a:gd name="connsiteX7" fmla="*/ 2066925 w 7579723"/>
              <a:gd name="connsiteY7" fmla="*/ 1063671 h 1960609"/>
              <a:gd name="connsiteX8" fmla="*/ 3168015 w 7579723"/>
              <a:gd name="connsiteY8" fmla="*/ 921840 h 1960609"/>
              <a:gd name="connsiteX9" fmla="*/ 4050030 w 7579723"/>
              <a:gd name="connsiteY9" fmla="*/ 538663 h 1960609"/>
              <a:gd name="connsiteX10" fmla="*/ 5390334 w 7579723"/>
              <a:gd name="connsiteY10" fmla="*/ 56698 h 1960609"/>
              <a:gd name="connsiteX11" fmla="*/ 6525713 w 7579723"/>
              <a:gd name="connsiteY11" fmla="*/ 38193 h 1960609"/>
              <a:gd name="connsiteX12" fmla="*/ 7579723 w 7579723"/>
              <a:gd name="connsiteY12" fmla="*/ 200933 h 1960609"/>
              <a:gd name="connsiteX0" fmla="*/ 0 w 7579723"/>
              <a:gd name="connsiteY0" fmla="*/ 1929344 h 1929344"/>
              <a:gd name="connsiteX1" fmla="*/ 324667 w 7579723"/>
              <a:gd name="connsiteY1" fmla="*/ 1636791 h 1929344"/>
              <a:gd name="connsiteX2" fmla="*/ 527958 w 7579723"/>
              <a:gd name="connsiteY2" fmla="*/ 1469151 h 1929344"/>
              <a:gd name="connsiteX3" fmla="*/ 646340 w 7579723"/>
              <a:gd name="connsiteY3" fmla="*/ 1330358 h 1929344"/>
              <a:gd name="connsiteX4" fmla="*/ 819150 w 7579723"/>
              <a:gd name="connsiteY4" fmla="*/ 1261006 h 1929344"/>
              <a:gd name="connsiteX5" fmla="*/ 1183005 w 7579723"/>
              <a:gd name="connsiteY5" fmla="*/ 1118631 h 1929344"/>
              <a:gd name="connsiteX6" fmla="*/ 1659800 w 7579723"/>
              <a:gd name="connsiteY6" fmla="*/ 1060664 h 1929344"/>
              <a:gd name="connsiteX7" fmla="*/ 2066925 w 7579723"/>
              <a:gd name="connsiteY7" fmla="*/ 1032406 h 1929344"/>
              <a:gd name="connsiteX8" fmla="*/ 3168015 w 7579723"/>
              <a:gd name="connsiteY8" fmla="*/ 890575 h 1929344"/>
              <a:gd name="connsiteX9" fmla="*/ 4050030 w 7579723"/>
              <a:gd name="connsiteY9" fmla="*/ 507398 h 1929344"/>
              <a:gd name="connsiteX10" fmla="*/ 5352234 w 7579723"/>
              <a:gd name="connsiteY10" fmla="*/ 215933 h 1929344"/>
              <a:gd name="connsiteX11" fmla="*/ 6525713 w 7579723"/>
              <a:gd name="connsiteY11" fmla="*/ 6928 h 1929344"/>
              <a:gd name="connsiteX12" fmla="*/ 7579723 w 7579723"/>
              <a:gd name="connsiteY12" fmla="*/ 169668 h 1929344"/>
              <a:gd name="connsiteX0" fmla="*/ 0 w 7579723"/>
              <a:gd name="connsiteY0" fmla="*/ 1928068 h 1928068"/>
              <a:gd name="connsiteX1" fmla="*/ 324667 w 7579723"/>
              <a:gd name="connsiteY1" fmla="*/ 1635515 h 1928068"/>
              <a:gd name="connsiteX2" fmla="*/ 527958 w 7579723"/>
              <a:gd name="connsiteY2" fmla="*/ 1467875 h 1928068"/>
              <a:gd name="connsiteX3" fmla="*/ 646340 w 7579723"/>
              <a:gd name="connsiteY3" fmla="*/ 1329082 h 1928068"/>
              <a:gd name="connsiteX4" fmla="*/ 819150 w 7579723"/>
              <a:gd name="connsiteY4" fmla="*/ 1259730 h 1928068"/>
              <a:gd name="connsiteX5" fmla="*/ 1183005 w 7579723"/>
              <a:gd name="connsiteY5" fmla="*/ 1117355 h 1928068"/>
              <a:gd name="connsiteX6" fmla="*/ 1659800 w 7579723"/>
              <a:gd name="connsiteY6" fmla="*/ 1059388 h 1928068"/>
              <a:gd name="connsiteX7" fmla="*/ 2066925 w 7579723"/>
              <a:gd name="connsiteY7" fmla="*/ 1031130 h 1928068"/>
              <a:gd name="connsiteX8" fmla="*/ 3168015 w 7579723"/>
              <a:gd name="connsiteY8" fmla="*/ 889299 h 1928068"/>
              <a:gd name="connsiteX9" fmla="*/ 4050030 w 7579723"/>
              <a:gd name="connsiteY9" fmla="*/ 506122 h 1928068"/>
              <a:gd name="connsiteX10" fmla="*/ 5352234 w 7579723"/>
              <a:gd name="connsiteY10" fmla="*/ 214657 h 1928068"/>
              <a:gd name="connsiteX11" fmla="*/ 6525713 w 7579723"/>
              <a:gd name="connsiteY11" fmla="*/ 5652 h 1928068"/>
              <a:gd name="connsiteX12" fmla="*/ 7579723 w 7579723"/>
              <a:gd name="connsiteY12" fmla="*/ 168392 h 1928068"/>
              <a:gd name="connsiteX0" fmla="*/ 0 w 7579723"/>
              <a:gd name="connsiteY0" fmla="*/ 1759676 h 1759676"/>
              <a:gd name="connsiteX1" fmla="*/ 324667 w 7579723"/>
              <a:gd name="connsiteY1" fmla="*/ 1467123 h 1759676"/>
              <a:gd name="connsiteX2" fmla="*/ 527958 w 7579723"/>
              <a:gd name="connsiteY2" fmla="*/ 1299483 h 1759676"/>
              <a:gd name="connsiteX3" fmla="*/ 646340 w 7579723"/>
              <a:gd name="connsiteY3" fmla="*/ 1160690 h 1759676"/>
              <a:gd name="connsiteX4" fmla="*/ 819150 w 7579723"/>
              <a:gd name="connsiteY4" fmla="*/ 1091338 h 1759676"/>
              <a:gd name="connsiteX5" fmla="*/ 1183005 w 7579723"/>
              <a:gd name="connsiteY5" fmla="*/ 948963 h 1759676"/>
              <a:gd name="connsiteX6" fmla="*/ 1659800 w 7579723"/>
              <a:gd name="connsiteY6" fmla="*/ 890996 h 1759676"/>
              <a:gd name="connsiteX7" fmla="*/ 2066925 w 7579723"/>
              <a:gd name="connsiteY7" fmla="*/ 862738 h 1759676"/>
              <a:gd name="connsiteX8" fmla="*/ 3168015 w 7579723"/>
              <a:gd name="connsiteY8" fmla="*/ 720907 h 1759676"/>
              <a:gd name="connsiteX9" fmla="*/ 4050030 w 7579723"/>
              <a:gd name="connsiteY9" fmla="*/ 337730 h 1759676"/>
              <a:gd name="connsiteX10" fmla="*/ 5352234 w 7579723"/>
              <a:gd name="connsiteY10" fmla="*/ 46265 h 1759676"/>
              <a:gd name="connsiteX11" fmla="*/ 6135188 w 7579723"/>
              <a:gd name="connsiteY11" fmla="*/ 94435 h 1759676"/>
              <a:gd name="connsiteX12" fmla="*/ 7579723 w 7579723"/>
              <a:gd name="connsiteY12" fmla="*/ 0 h 1759676"/>
              <a:gd name="connsiteX0" fmla="*/ 0 w 6912973"/>
              <a:gd name="connsiteY0" fmla="*/ 1729158 h 1729158"/>
              <a:gd name="connsiteX1" fmla="*/ 324667 w 6912973"/>
              <a:gd name="connsiteY1" fmla="*/ 1436605 h 1729158"/>
              <a:gd name="connsiteX2" fmla="*/ 527958 w 6912973"/>
              <a:gd name="connsiteY2" fmla="*/ 1268965 h 1729158"/>
              <a:gd name="connsiteX3" fmla="*/ 646340 w 6912973"/>
              <a:gd name="connsiteY3" fmla="*/ 1130172 h 1729158"/>
              <a:gd name="connsiteX4" fmla="*/ 819150 w 6912973"/>
              <a:gd name="connsiteY4" fmla="*/ 1060820 h 1729158"/>
              <a:gd name="connsiteX5" fmla="*/ 1183005 w 6912973"/>
              <a:gd name="connsiteY5" fmla="*/ 918445 h 1729158"/>
              <a:gd name="connsiteX6" fmla="*/ 1659800 w 6912973"/>
              <a:gd name="connsiteY6" fmla="*/ 860478 h 1729158"/>
              <a:gd name="connsiteX7" fmla="*/ 2066925 w 6912973"/>
              <a:gd name="connsiteY7" fmla="*/ 832220 h 1729158"/>
              <a:gd name="connsiteX8" fmla="*/ 3168015 w 6912973"/>
              <a:gd name="connsiteY8" fmla="*/ 690389 h 1729158"/>
              <a:gd name="connsiteX9" fmla="*/ 4050030 w 6912973"/>
              <a:gd name="connsiteY9" fmla="*/ 307212 h 1729158"/>
              <a:gd name="connsiteX10" fmla="*/ 5352234 w 6912973"/>
              <a:gd name="connsiteY10" fmla="*/ 15747 h 1729158"/>
              <a:gd name="connsiteX11" fmla="*/ 6135188 w 6912973"/>
              <a:gd name="connsiteY11" fmla="*/ 63917 h 1729158"/>
              <a:gd name="connsiteX12" fmla="*/ 6912973 w 6912973"/>
              <a:gd name="connsiteY12" fmla="*/ 321907 h 17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12973" h="1729158">
                <a:moveTo>
                  <a:pt x="0" y="1729158"/>
                </a:moveTo>
                <a:cubicBezTo>
                  <a:pt x="172987" y="1556173"/>
                  <a:pt x="236674" y="1513304"/>
                  <a:pt x="324667" y="1436605"/>
                </a:cubicBezTo>
                <a:cubicBezTo>
                  <a:pt x="412660" y="1359906"/>
                  <a:pt x="474346" y="1320037"/>
                  <a:pt x="527958" y="1268965"/>
                </a:cubicBezTo>
                <a:cubicBezTo>
                  <a:pt x="581570" y="1217893"/>
                  <a:pt x="597808" y="1164863"/>
                  <a:pt x="646340" y="1130172"/>
                </a:cubicBezTo>
                <a:cubicBezTo>
                  <a:pt x="694872" y="1095481"/>
                  <a:pt x="729706" y="1096108"/>
                  <a:pt x="819150" y="1060820"/>
                </a:cubicBezTo>
                <a:cubicBezTo>
                  <a:pt x="908594" y="1025532"/>
                  <a:pt x="1042897" y="951835"/>
                  <a:pt x="1183005" y="918445"/>
                </a:cubicBezTo>
                <a:cubicBezTo>
                  <a:pt x="1323113" y="885055"/>
                  <a:pt x="1512480" y="874849"/>
                  <a:pt x="1659800" y="860478"/>
                </a:cubicBezTo>
                <a:cubicBezTo>
                  <a:pt x="1807120" y="846107"/>
                  <a:pt x="1866356" y="857393"/>
                  <a:pt x="2066925" y="832220"/>
                </a:cubicBezTo>
                <a:cubicBezTo>
                  <a:pt x="2267494" y="807047"/>
                  <a:pt x="2837498" y="777890"/>
                  <a:pt x="3168015" y="690389"/>
                </a:cubicBezTo>
                <a:cubicBezTo>
                  <a:pt x="3498532" y="602888"/>
                  <a:pt x="3685994" y="419652"/>
                  <a:pt x="4050030" y="307212"/>
                </a:cubicBezTo>
                <a:cubicBezTo>
                  <a:pt x="4414066" y="194772"/>
                  <a:pt x="5004708" y="56296"/>
                  <a:pt x="5352234" y="15747"/>
                </a:cubicBezTo>
                <a:cubicBezTo>
                  <a:pt x="5699760" y="-24802"/>
                  <a:pt x="5608365" y="20828"/>
                  <a:pt x="6135188" y="63917"/>
                </a:cubicBezTo>
                <a:lnTo>
                  <a:pt x="6912973" y="321907"/>
                </a:lnTo>
              </a:path>
            </a:pathLst>
          </a:custGeom>
          <a:noFill/>
          <a:ln w="13970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5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Visual Concept: </a:t>
            </a:r>
            <a:r>
              <a:rPr lang="en-US" smtClean="0">
                <a:solidFill>
                  <a:schemeClr val="bg1"/>
                </a:solidFill>
              </a:rPr>
              <a:t>Lipid Bilayer </a:t>
            </a:r>
          </a:p>
        </p:txBody>
      </p:sp>
      <p:pic>
        <p:nvPicPr>
          <p:cNvPr id="171016" name="60045.wm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4600" y="1600200"/>
            <a:ext cx="6756400" cy="5067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1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1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7101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Lipid Bilayer: Selectively Permeable</a:t>
            </a:r>
            <a:endParaRPr lang="en-US" b="0" i="1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904" y="808038"/>
            <a:ext cx="8812696" cy="5745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u="sng" dirty="0" smtClean="0">
                <a:solidFill>
                  <a:schemeClr val="bg1"/>
                </a:solidFill>
              </a:rPr>
              <a:t>Barrier: Selectively Permeable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Selective 		= actively chooses among variables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Permeable 	= can allow things to pass through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Because of the properties of the phospholipids, </a:t>
            </a:r>
          </a:p>
          <a:p>
            <a:pPr eaLnBrk="1" hangingPunct="1"/>
            <a:r>
              <a:rPr lang="en-US" sz="2400" u="sng" dirty="0" smtClean="0">
                <a:solidFill>
                  <a:srgbClr val="000000"/>
                </a:solidFill>
              </a:rPr>
              <a:t>The cell membrane will allow only select molecules directly through.</a:t>
            </a:r>
          </a:p>
          <a:p>
            <a:pPr lvl="1" eaLnBrk="1" hangingPunct="1"/>
            <a:r>
              <a:rPr lang="en-US" sz="2800" b="1" dirty="0" smtClean="0">
                <a:solidFill>
                  <a:schemeClr val="accent1"/>
                </a:solidFill>
              </a:rPr>
              <a:t>Only </a:t>
            </a:r>
            <a:r>
              <a:rPr lang="en-US" sz="2800" b="1" u="sng" dirty="0" smtClean="0">
                <a:solidFill>
                  <a:schemeClr val="accent1"/>
                </a:solidFill>
              </a:rPr>
              <a:t>small, nonpolar</a:t>
            </a:r>
            <a:r>
              <a:rPr lang="en-US" sz="2800" b="1" dirty="0" smtClean="0">
                <a:solidFill>
                  <a:schemeClr val="accent1"/>
                </a:solidFill>
              </a:rPr>
              <a:t> substances can pass.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This feature makes the membrane SELECTIVELY PERMIABLE, or allowing only SELECTED substances to cross into the cell.</a:t>
            </a:r>
          </a:p>
          <a:p>
            <a:pPr lvl="1" eaLnBrk="1" hangingPunct="1"/>
            <a:r>
              <a:rPr lang="en-US" sz="2000" dirty="0" smtClean="0">
                <a:solidFill>
                  <a:schemeClr val="accent1"/>
                </a:solidFill>
              </a:rPr>
              <a:t>This is also called “semi=permeable”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Ions and most polar molecules are repelled by the nonpolar interior of the lipid bilayer and therefore have to be ushered in other 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75" y="-228600"/>
            <a:ext cx="9351963" cy="4191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3" name="Oval 57"/>
          <p:cNvSpPr>
            <a:spLocks noChangeAspect="1" noChangeArrowheads="1"/>
          </p:cNvSpPr>
          <p:nvPr/>
        </p:nvSpPr>
        <p:spPr bwMode="auto">
          <a:xfrm>
            <a:off x="788988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" name="Oval 57"/>
          <p:cNvSpPr>
            <a:spLocks noChangeAspect="1" noChangeArrowheads="1"/>
          </p:cNvSpPr>
          <p:nvPr/>
        </p:nvSpPr>
        <p:spPr bwMode="auto">
          <a:xfrm>
            <a:off x="1398588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5" name="Oval 57"/>
          <p:cNvSpPr>
            <a:spLocks noChangeAspect="1" noChangeArrowheads="1"/>
          </p:cNvSpPr>
          <p:nvPr/>
        </p:nvSpPr>
        <p:spPr bwMode="auto">
          <a:xfrm>
            <a:off x="1092200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6" name="Oval 57"/>
          <p:cNvSpPr>
            <a:spLocks noChangeAspect="1" noChangeArrowheads="1"/>
          </p:cNvSpPr>
          <p:nvPr/>
        </p:nvSpPr>
        <p:spPr bwMode="auto">
          <a:xfrm>
            <a:off x="2287588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7" name="Oval 57"/>
          <p:cNvSpPr>
            <a:spLocks noChangeAspect="1" noChangeArrowheads="1"/>
          </p:cNvSpPr>
          <p:nvPr/>
        </p:nvSpPr>
        <p:spPr bwMode="auto">
          <a:xfrm>
            <a:off x="170021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8" name="Oval 57"/>
          <p:cNvSpPr>
            <a:spLocks noChangeAspect="1" noChangeArrowheads="1"/>
          </p:cNvSpPr>
          <p:nvPr/>
        </p:nvSpPr>
        <p:spPr bwMode="auto">
          <a:xfrm>
            <a:off x="2584450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9" name="Oval 57"/>
          <p:cNvSpPr>
            <a:spLocks noChangeAspect="1" noChangeArrowheads="1"/>
          </p:cNvSpPr>
          <p:nvPr/>
        </p:nvSpPr>
        <p:spPr bwMode="auto">
          <a:xfrm>
            <a:off x="199231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0" name="Oval 57"/>
          <p:cNvSpPr>
            <a:spLocks noChangeAspect="1" noChangeArrowheads="1"/>
          </p:cNvSpPr>
          <p:nvPr/>
        </p:nvSpPr>
        <p:spPr bwMode="auto">
          <a:xfrm>
            <a:off x="2846388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1" name="Oval 57"/>
          <p:cNvSpPr>
            <a:spLocks noChangeAspect="1" noChangeArrowheads="1"/>
          </p:cNvSpPr>
          <p:nvPr/>
        </p:nvSpPr>
        <p:spPr bwMode="auto">
          <a:xfrm>
            <a:off x="3452813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2" name="Oval 57"/>
          <p:cNvSpPr>
            <a:spLocks noChangeAspect="1" noChangeArrowheads="1"/>
          </p:cNvSpPr>
          <p:nvPr/>
        </p:nvSpPr>
        <p:spPr bwMode="auto">
          <a:xfrm>
            <a:off x="3149600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3" name="Oval 57"/>
          <p:cNvSpPr>
            <a:spLocks noChangeAspect="1" noChangeArrowheads="1"/>
          </p:cNvSpPr>
          <p:nvPr/>
        </p:nvSpPr>
        <p:spPr bwMode="auto">
          <a:xfrm>
            <a:off x="3752850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4" name="Oval 57"/>
          <p:cNvSpPr>
            <a:spLocks noChangeAspect="1" noChangeArrowheads="1"/>
          </p:cNvSpPr>
          <p:nvPr/>
        </p:nvSpPr>
        <p:spPr bwMode="auto">
          <a:xfrm>
            <a:off x="4049713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5" name="Oval 57"/>
          <p:cNvSpPr>
            <a:spLocks noChangeAspect="1" noChangeArrowheads="1"/>
          </p:cNvSpPr>
          <p:nvPr/>
        </p:nvSpPr>
        <p:spPr bwMode="auto">
          <a:xfrm>
            <a:off x="6430963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6" name="Oval 57"/>
          <p:cNvSpPr>
            <a:spLocks noChangeAspect="1" noChangeArrowheads="1"/>
          </p:cNvSpPr>
          <p:nvPr/>
        </p:nvSpPr>
        <p:spPr bwMode="auto">
          <a:xfrm>
            <a:off x="6729413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7" name="Oval 57"/>
          <p:cNvSpPr>
            <a:spLocks noChangeAspect="1" noChangeArrowheads="1"/>
          </p:cNvSpPr>
          <p:nvPr/>
        </p:nvSpPr>
        <p:spPr bwMode="auto">
          <a:xfrm>
            <a:off x="7010400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8" name="Oval 57"/>
          <p:cNvSpPr>
            <a:spLocks noChangeAspect="1" noChangeArrowheads="1"/>
          </p:cNvSpPr>
          <p:nvPr/>
        </p:nvSpPr>
        <p:spPr bwMode="auto">
          <a:xfrm>
            <a:off x="758031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99" name="Oval 57"/>
          <p:cNvSpPr>
            <a:spLocks noChangeAspect="1" noChangeArrowheads="1"/>
          </p:cNvSpPr>
          <p:nvPr/>
        </p:nvSpPr>
        <p:spPr bwMode="auto">
          <a:xfrm>
            <a:off x="729456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0" name="Oval 57"/>
          <p:cNvSpPr>
            <a:spLocks noChangeAspect="1" noChangeArrowheads="1"/>
          </p:cNvSpPr>
          <p:nvPr/>
        </p:nvSpPr>
        <p:spPr bwMode="auto">
          <a:xfrm>
            <a:off x="8488363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1" name="Oval 57"/>
          <p:cNvSpPr>
            <a:spLocks noChangeAspect="1" noChangeArrowheads="1"/>
          </p:cNvSpPr>
          <p:nvPr/>
        </p:nvSpPr>
        <p:spPr bwMode="auto">
          <a:xfrm>
            <a:off x="789781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2" name="Oval 57"/>
          <p:cNvSpPr>
            <a:spLocks noChangeAspect="1" noChangeArrowheads="1"/>
          </p:cNvSpPr>
          <p:nvPr/>
        </p:nvSpPr>
        <p:spPr bwMode="auto">
          <a:xfrm>
            <a:off x="8786813" y="2667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3" name="Oval 57"/>
          <p:cNvSpPr>
            <a:spLocks noChangeAspect="1" noChangeArrowheads="1"/>
          </p:cNvSpPr>
          <p:nvPr/>
        </p:nvSpPr>
        <p:spPr bwMode="auto">
          <a:xfrm>
            <a:off x="8194675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4" name="Oval 57"/>
          <p:cNvSpPr>
            <a:spLocks noChangeAspect="1" noChangeArrowheads="1"/>
          </p:cNvSpPr>
          <p:nvPr/>
        </p:nvSpPr>
        <p:spPr bwMode="auto">
          <a:xfrm>
            <a:off x="9085263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5" name="Oval 57"/>
          <p:cNvSpPr>
            <a:spLocks noChangeAspect="1" noChangeArrowheads="1"/>
          </p:cNvSpPr>
          <p:nvPr/>
        </p:nvSpPr>
        <p:spPr bwMode="auto">
          <a:xfrm>
            <a:off x="179388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6" name="Oval 57"/>
          <p:cNvSpPr>
            <a:spLocks noChangeAspect="1" noChangeArrowheads="1"/>
          </p:cNvSpPr>
          <p:nvPr/>
        </p:nvSpPr>
        <p:spPr bwMode="auto">
          <a:xfrm>
            <a:off x="457200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7" name="Oval 57"/>
          <p:cNvSpPr>
            <a:spLocks noChangeAspect="1" noChangeArrowheads="1"/>
          </p:cNvSpPr>
          <p:nvPr/>
        </p:nvSpPr>
        <p:spPr bwMode="auto">
          <a:xfrm>
            <a:off x="-115888" y="28956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8" name="Oval 57"/>
          <p:cNvSpPr>
            <a:spLocks noChangeAspect="1" noChangeArrowheads="1"/>
          </p:cNvSpPr>
          <p:nvPr/>
        </p:nvSpPr>
        <p:spPr bwMode="auto">
          <a:xfrm>
            <a:off x="941388" y="2667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09" name="Oval 57"/>
          <p:cNvSpPr>
            <a:spLocks noChangeAspect="1" noChangeArrowheads="1"/>
          </p:cNvSpPr>
          <p:nvPr/>
        </p:nvSpPr>
        <p:spPr bwMode="auto">
          <a:xfrm>
            <a:off x="1550988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0" name="Oval 57"/>
          <p:cNvSpPr>
            <a:spLocks noChangeAspect="1" noChangeArrowheads="1"/>
          </p:cNvSpPr>
          <p:nvPr/>
        </p:nvSpPr>
        <p:spPr bwMode="auto">
          <a:xfrm>
            <a:off x="1244600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1" name="Oval 57"/>
          <p:cNvSpPr>
            <a:spLocks noChangeAspect="1" noChangeArrowheads="1"/>
          </p:cNvSpPr>
          <p:nvPr/>
        </p:nvSpPr>
        <p:spPr bwMode="auto">
          <a:xfrm>
            <a:off x="2439988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2" name="Oval 57"/>
          <p:cNvSpPr>
            <a:spLocks noChangeAspect="1" noChangeArrowheads="1"/>
          </p:cNvSpPr>
          <p:nvPr/>
        </p:nvSpPr>
        <p:spPr bwMode="auto">
          <a:xfrm>
            <a:off x="1852613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3" name="Oval 57"/>
          <p:cNvSpPr>
            <a:spLocks noChangeAspect="1" noChangeArrowheads="1"/>
          </p:cNvSpPr>
          <p:nvPr/>
        </p:nvSpPr>
        <p:spPr bwMode="auto">
          <a:xfrm>
            <a:off x="2736850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4" name="Oval 57"/>
          <p:cNvSpPr>
            <a:spLocks noChangeAspect="1" noChangeArrowheads="1"/>
          </p:cNvSpPr>
          <p:nvPr/>
        </p:nvSpPr>
        <p:spPr bwMode="auto">
          <a:xfrm>
            <a:off x="2144713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5" name="Oval 57"/>
          <p:cNvSpPr>
            <a:spLocks noChangeAspect="1" noChangeArrowheads="1"/>
          </p:cNvSpPr>
          <p:nvPr/>
        </p:nvSpPr>
        <p:spPr bwMode="auto">
          <a:xfrm>
            <a:off x="2998788" y="24193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6" name="Oval 57"/>
          <p:cNvSpPr>
            <a:spLocks noChangeAspect="1" noChangeArrowheads="1"/>
          </p:cNvSpPr>
          <p:nvPr/>
        </p:nvSpPr>
        <p:spPr bwMode="auto">
          <a:xfrm>
            <a:off x="360521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7" name="Oval 57"/>
          <p:cNvSpPr>
            <a:spLocks noChangeAspect="1" noChangeArrowheads="1"/>
          </p:cNvSpPr>
          <p:nvPr/>
        </p:nvSpPr>
        <p:spPr bwMode="auto">
          <a:xfrm>
            <a:off x="3302000" y="24352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8" name="Oval 57"/>
          <p:cNvSpPr>
            <a:spLocks noChangeAspect="1" noChangeArrowheads="1"/>
          </p:cNvSpPr>
          <p:nvPr/>
        </p:nvSpPr>
        <p:spPr bwMode="auto">
          <a:xfrm>
            <a:off x="3905250" y="2428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9" name="Oval 57"/>
          <p:cNvSpPr>
            <a:spLocks noChangeAspect="1" noChangeArrowheads="1"/>
          </p:cNvSpPr>
          <p:nvPr/>
        </p:nvSpPr>
        <p:spPr bwMode="auto">
          <a:xfrm>
            <a:off x="6583363" y="2454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0" name="Oval 57"/>
          <p:cNvSpPr>
            <a:spLocks noChangeAspect="1" noChangeArrowheads="1"/>
          </p:cNvSpPr>
          <p:nvPr/>
        </p:nvSpPr>
        <p:spPr bwMode="auto">
          <a:xfrm>
            <a:off x="688181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1" name="Oval 57"/>
          <p:cNvSpPr>
            <a:spLocks noChangeAspect="1" noChangeArrowheads="1"/>
          </p:cNvSpPr>
          <p:nvPr/>
        </p:nvSpPr>
        <p:spPr bwMode="auto">
          <a:xfrm>
            <a:off x="7162800" y="243998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2" name="Oval 57"/>
          <p:cNvSpPr>
            <a:spLocks noChangeAspect="1" noChangeArrowheads="1"/>
          </p:cNvSpPr>
          <p:nvPr/>
        </p:nvSpPr>
        <p:spPr bwMode="auto">
          <a:xfrm>
            <a:off x="7732713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3" name="Oval 57"/>
          <p:cNvSpPr>
            <a:spLocks noChangeAspect="1" noChangeArrowheads="1"/>
          </p:cNvSpPr>
          <p:nvPr/>
        </p:nvSpPr>
        <p:spPr bwMode="auto">
          <a:xfrm>
            <a:off x="7446963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4" name="Oval 57"/>
          <p:cNvSpPr>
            <a:spLocks noChangeAspect="1" noChangeArrowheads="1"/>
          </p:cNvSpPr>
          <p:nvPr/>
        </p:nvSpPr>
        <p:spPr bwMode="auto">
          <a:xfrm>
            <a:off x="8640763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5" name="Oval 57"/>
          <p:cNvSpPr>
            <a:spLocks noChangeAspect="1" noChangeArrowheads="1"/>
          </p:cNvSpPr>
          <p:nvPr/>
        </p:nvSpPr>
        <p:spPr bwMode="auto">
          <a:xfrm>
            <a:off x="8050213" y="2514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6" name="Oval 57"/>
          <p:cNvSpPr>
            <a:spLocks noChangeAspect="1" noChangeArrowheads="1"/>
          </p:cNvSpPr>
          <p:nvPr/>
        </p:nvSpPr>
        <p:spPr bwMode="auto">
          <a:xfrm>
            <a:off x="8939213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7" name="Oval 57"/>
          <p:cNvSpPr>
            <a:spLocks noChangeAspect="1" noChangeArrowheads="1"/>
          </p:cNvSpPr>
          <p:nvPr/>
        </p:nvSpPr>
        <p:spPr bwMode="auto">
          <a:xfrm>
            <a:off x="8347075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8" name="Oval 57"/>
          <p:cNvSpPr>
            <a:spLocks noChangeAspect="1" noChangeArrowheads="1"/>
          </p:cNvSpPr>
          <p:nvPr/>
        </p:nvSpPr>
        <p:spPr bwMode="auto">
          <a:xfrm>
            <a:off x="331788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9" name="Oval 57"/>
          <p:cNvSpPr>
            <a:spLocks noChangeAspect="1" noChangeArrowheads="1"/>
          </p:cNvSpPr>
          <p:nvPr/>
        </p:nvSpPr>
        <p:spPr bwMode="auto">
          <a:xfrm>
            <a:off x="-255588" y="29718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0" name="Oval 57"/>
          <p:cNvSpPr>
            <a:spLocks noChangeAspect="1" noChangeArrowheads="1"/>
          </p:cNvSpPr>
          <p:nvPr/>
        </p:nvSpPr>
        <p:spPr bwMode="auto">
          <a:xfrm>
            <a:off x="630238" y="2667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1" name="Oval 57"/>
          <p:cNvSpPr>
            <a:spLocks noChangeAspect="1" noChangeArrowheads="1"/>
          </p:cNvSpPr>
          <p:nvPr/>
        </p:nvSpPr>
        <p:spPr bwMode="auto">
          <a:xfrm>
            <a:off x="36513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2" name="Oval 57"/>
          <p:cNvSpPr>
            <a:spLocks noChangeAspect="1" noChangeArrowheads="1"/>
          </p:cNvSpPr>
          <p:nvPr/>
        </p:nvSpPr>
        <p:spPr bwMode="auto">
          <a:xfrm>
            <a:off x="1093788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3" name="Oval 57"/>
          <p:cNvSpPr>
            <a:spLocks noChangeAspect="1" noChangeArrowheads="1"/>
          </p:cNvSpPr>
          <p:nvPr/>
        </p:nvSpPr>
        <p:spPr bwMode="auto">
          <a:xfrm>
            <a:off x="1703388" y="2667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4" name="Oval 57"/>
          <p:cNvSpPr>
            <a:spLocks noChangeAspect="1" noChangeArrowheads="1"/>
          </p:cNvSpPr>
          <p:nvPr/>
        </p:nvSpPr>
        <p:spPr bwMode="auto">
          <a:xfrm>
            <a:off x="1397000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5" name="Oval 57"/>
          <p:cNvSpPr>
            <a:spLocks noChangeAspect="1" noChangeArrowheads="1"/>
          </p:cNvSpPr>
          <p:nvPr/>
        </p:nvSpPr>
        <p:spPr bwMode="auto">
          <a:xfrm>
            <a:off x="2592388" y="2606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6" name="Oval 57"/>
          <p:cNvSpPr>
            <a:spLocks noChangeAspect="1" noChangeArrowheads="1"/>
          </p:cNvSpPr>
          <p:nvPr/>
        </p:nvSpPr>
        <p:spPr bwMode="auto">
          <a:xfrm>
            <a:off x="2005013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7" name="Oval 57"/>
          <p:cNvSpPr>
            <a:spLocks noChangeAspect="1" noChangeArrowheads="1"/>
          </p:cNvSpPr>
          <p:nvPr/>
        </p:nvSpPr>
        <p:spPr bwMode="auto">
          <a:xfrm>
            <a:off x="2889250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8" name="Oval 57"/>
          <p:cNvSpPr>
            <a:spLocks noChangeAspect="1" noChangeArrowheads="1"/>
          </p:cNvSpPr>
          <p:nvPr/>
        </p:nvSpPr>
        <p:spPr bwMode="auto">
          <a:xfrm>
            <a:off x="2297113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9" name="Oval 57"/>
          <p:cNvSpPr>
            <a:spLocks noChangeAspect="1" noChangeArrowheads="1"/>
          </p:cNvSpPr>
          <p:nvPr/>
        </p:nvSpPr>
        <p:spPr bwMode="auto">
          <a:xfrm>
            <a:off x="3151188" y="25717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0" name="Oval 57"/>
          <p:cNvSpPr>
            <a:spLocks noChangeAspect="1" noChangeArrowheads="1"/>
          </p:cNvSpPr>
          <p:nvPr/>
        </p:nvSpPr>
        <p:spPr bwMode="auto">
          <a:xfrm>
            <a:off x="3757613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1" name="Oval 57"/>
          <p:cNvSpPr>
            <a:spLocks noChangeAspect="1" noChangeArrowheads="1"/>
          </p:cNvSpPr>
          <p:nvPr/>
        </p:nvSpPr>
        <p:spPr bwMode="auto">
          <a:xfrm>
            <a:off x="3454400" y="25876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2" name="Oval 57"/>
          <p:cNvSpPr>
            <a:spLocks noChangeAspect="1" noChangeArrowheads="1"/>
          </p:cNvSpPr>
          <p:nvPr/>
        </p:nvSpPr>
        <p:spPr bwMode="auto">
          <a:xfrm>
            <a:off x="4333432" y="2319731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3" name="Oval 57"/>
          <p:cNvSpPr>
            <a:spLocks noChangeAspect="1" noChangeArrowheads="1"/>
          </p:cNvSpPr>
          <p:nvPr/>
        </p:nvSpPr>
        <p:spPr bwMode="auto">
          <a:xfrm>
            <a:off x="6735763" y="2606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4" name="Oval 57"/>
          <p:cNvSpPr>
            <a:spLocks noChangeAspect="1" noChangeArrowheads="1"/>
          </p:cNvSpPr>
          <p:nvPr/>
        </p:nvSpPr>
        <p:spPr bwMode="auto">
          <a:xfrm>
            <a:off x="7034213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5" name="Oval 57"/>
          <p:cNvSpPr>
            <a:spLocks noChangeAspect="1" noChangeArrowheads="1"/>
          </p:cNvSpPr>
          <p:nvPr/>
        </p:nvSpPr>
        <p:spPr bwMode="auto">
          <a:xfrm>
            <a:off x="6442075" y="25987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6" name="Oval 57"/>
          <p:cNvSpPr>
            <a:spLocks noChangeAspect="1" noChangeArrowheads="1"/>
          </p:cNvSpPr>
          <p:nvPr/>
        </p:nvSpPr>
        <p:spPr bwMode="auto">
          <a:xfrm>
            <a:off x="7315200" y="259238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7" name="Oval 57"/>
          <p:cNvSpPr>
            <a:spLocks noChangeAspect="1" noChangeArrowheads="1"/>
          </p:cNvSpPr>
          <p:nvPr/>
        </p:nvSpPr>
        <p:spPr bwMode="auto">
          <a:xfrm>
            <a:off x="7885113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8" name="Oval 57"/>
          <p:cNvSpPr>
            <a:spLocks noChangeAspect="1" noChangeArrowheads="1"/>
          </p:cNvSpPr>
          <p:nvPr/>
        </p:nvSpPr>
        <p:spPr bwMode="auto">
          <a:xfrm>
            <a:off x="7599363" y="25876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9" name="Oval 57"/>
          <p:cNvSpPr>
            <a:spLocks noChangeAspect="1" noChangeArrowheads="1"/>
          </p:cNvSpPr>
          <p:nvPr/>
        </p:nvSpPr>
        <p:spPr bwMode="auto">
          <a:xfrm>
            <a:off x="8793163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0" name="Oval 57"/>
          <p:cNvSpPr>
            <a:spLocks noChangeAspect="1" noChangeArrowheads="1"/>
          </p:cNvSpPr>
          <p:nvPr/>
        </p:nvSpPr>
        <p:spPr bwMode="auto">
          <a:xfrm>
            <a:off x="8202613" y="2667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1" name="Oval 57"/>
          <p:cNvSpPr>
            <a:spLocks noChangeAspect="1" noChangeArrowheads="1"/>
          </p:cNvSpPr>
          <p:nvPr/>
        </p:nvSpPr>
        <p:spPr bwMode="auto">
          <a:xfrm>
            <a:off x="9091613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2" name="Oval 57"/>
          <p:cNvSpPr>
            <a:spLocks noChangeAspect="1" noChangeArrowheads="1"/>
          </p:cNvSpPr>
          <p:nvPr/>
        </p:nvSpPr>
        <p:spPr bwMode="auto">
          <a:xfrm>
            <a:off x="8499475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3" name="Oval 57"/>
          <p:cNvSpPr>
            <a:spLocks noChangeAspect="1" noChangeArrowheads="1"/>
          </p:cNvSpPr>
          <p:nvPr/>
        </p:nvSpPr>
        <p:spPr bwMode="auto">
          <a:xfrm>
            <a:off x="484188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4" name="Oval 57"/>
          <p:cNvSpPr>
            <a:spLocks noChangeAspect="1" noChangeArrowheads="1"/>
          </p:cNvSpPr>
          <p:nvPr/>
        </p:nvSpPr>
        <p:spPr bwMode="auto">
          <a:xfrm>
            <a:off x="-103188" y="29718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5" name="Oval 57"/>
          <p:cNvSpPr>
            <a:spLocks noChangeAspect="1" noChangeArrowheads="1"/>
          </p:cNvSpPr>
          <p:nvPr/>
        </p:nvSpPr>
        <p:spPr bwMode="auto">
          <a:xfrm>
            <a:off x="782638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6" name="Oval 57"/>
          <p:cNvSpPr>
            <a:spLocks noChangeAspect="1" noChangeArrowheads="1"/>
          </p:cNvSpPr>
          <p:nvPr/>
        </p:nvSpPr>
        <p:spPr bwMode="auto">
          <a:xfrm>
            <a:off x="188913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7" name="Oval 57"/>
          <p:cNvSpPr>
            <a:spLocks noChangeAspect="1" noChangeArrowheads="1"/>
          </p:cNvSpPr>
          <p:nvPr/>
        </p:nvSpPr>
        <p:spPr bwMode="auto">
          <a:xfrm>
            <a:off x="1246188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8" name="Oval 57"/>
          <p:cNvSpPr>
            <a:spLocks noChangeAspect="1" noChangeArrowheads="1"/>
          </p:cNvSpPr>
          <p:nvPr/>
        </p:nvSpPr>
        <p:spPr bwMode="auto">
          <a:xfrm>
            <a:off x="1855788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59" name="Oval 57"/>
          <p:cNvSpPr>
            <a:spLocks noChangeAspect="1" noChangeArrowheads="1"/>
          </p:cNvSpPr>
          <p:nvPr/>
        </p:nvSpPr>
        <p:spPr bwMode="auto">
          <a:xfrm>
            <a:off x="1549400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0" name="Oval 57"/>
          <p:cNvSpPr>
            <a:spLocks noChangeAspect="1" noChangeArrowheads="1"/>
          </p:cNvSpPr>
          <p:nvPr/>
        </p:nvSpPr>
        <p:spPr bwMode="auto">
          <a:xfrm>
            <a:off x="2744788" y="27590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1" name="Oval 57"/>
          <p:cNvSpPr>
            <a:spLocks noChangeAspect="1" noChangeArrowheads="1"/>
          </p:cNvSpPr>
          <p:nvPr/>
        </p:nvSpPr>
        <p:spPr bwMode="auto">
          <a:xfrm>
            <a:off x="2157413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2" name="Oval 57"/>
          <p:cNvSpPr>
            <a:spLocks noChangeAspect="1" noChangeArrowheads="1"/>
          </p:cNvSpPr>
          <p:nvPr/>
        </p:nvSpPr>
        <p:spPr bwMode="auto">
          <a:xfrm>
            <a:off x="3041650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3" name="Oval 57"/>
          <p:cNvSpPr>
            <a:spLocks noChangeAspect="1" noChangeArrowheads="1"/>
          </p:cNvSpPr>
          <p:nvPr/>
        </p:nvSpPr>
        <p:spPr bwMode="auto">
          <a:xfrm>
            <a:off x="2449513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4" name="Oval 57"/>
          <p:cNvSpPr>
            <a:spLocks noChangeAspect="1" noChangeArrowheads="1"/>
          </p:cNvSpPr>
          <p:nvPr/>
        </p:nvSpPr>
        <p:spPr bwMode="auto">
          <a:xfrm>
            <a:off x="3303588" y="27241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5" name="Oval 57"/>
          <p:cNvSpPr>
            <a:spLocks noChangeAspect="1" noChangeArrowheads="1"/>
          </p:cNvSpPr>
          <p:nvPr/>
        </p:nvSpPr>
        <p:spPr bwMode="auto">
          <a:xfrm>
            <a:off x="3910013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6" name="Oval 57"/>
          <p:cNvSpPr>
            <a:spLocks noChangeAspect="1" noChangeArrowheads="1"/>
          </p:cNvSpPr>
          <p:nvPr/>
        </p:nvSpPr>
        <p:spPr bwMode="auto">
          <a:xfrm>
            <a:off x="3606800" y="27400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7" name="Oval 57"/>
          <p:cNvSpPr>
            <a:spLocks noChangeAspect="1" noChangeArrowheads="1"/>
          </p:cNvSpPr>
          <p:nvPr/>
        </p:nvSpPr>
        <p:spPr bwMode="auto">
          <a:xfrm>
            <a:off x="6888163" y="27590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8" name="Oval 57"/>
          <p:cNvSpPr>
            <a:spLocks noChangeAspect="1" noChangeArrowheads="1"/>
          </p:cNvSpPr>
          <p:nvPr/>
        </p:nvSpPr>
        <p:spPr bwMode="auto">
          <a:xfrm>
            <a:off x="7186613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69" name="Oval 57"/>
          <p:cNvSpPr>
            <a:spLocks noChangeAspect="1" noChangeArrowheads="1"/>
          </p:cNvSpPr>
          <p:nvPr/>
        </p:nvSpPr>
        <p:spPr bwMode="auto">
          <a:xfrm>
            <a:off x="6594475" y="27511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0" name="Oval 57"/>
          <p:cNvSpPr>
            <a:spLocks noChangeAspect="1" noChangeArrowheads="1"/>
          </p:cNvSpPr>
          <p:nvPr/>
        </p:nvSpPr>
        <p:spPr bwMode="auto">
          <a:xfrm>
            <a:off x="7467600" y="274478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1" name="Oval 57"/>
          <p:cNvSpPr>
            <a:spLocks noChangeAspect="1" noChangeArrowheads="1"/>
          </p:cNvSpPr>
          <p:nvPr/>
        </p:nvSpPr>
        <p:spPr bwMode="auto">
          <a:xfrm>
            <a:off x="8037513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2" name="Oval 57"/>
          <p:cNvSpPr>
            <a:spLocks noChangeAspect="1" noChangeArrowheads="1"/>
          </p:cNvSpPr>
          <p:nvPr/>
        </p:nvSpPr>
        <p:spPr bwMode="auto">
          <a:xfrm>
            <a:off x="7751763" y="27400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3" name="Oval 57"/>
          <p:cNvSpPr>
            <a:spLocks noChangeAspect="1" noChangeArrowheads="1"/>
          </p:cNvSpPr>
          <p:nvPr/>
        </p:nvSpPr>
        <p:spPr bwMode="auto">
          <a:xfrm>
            <a:off x="8945563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4" name="Oval 57"/>
          <p:cNvSpPr>
            <a:spLocks noChangeAspect="1" noChangeArrowheads="1"/>
          </p:cNvSpPr>
          <p:nvPr/>
        </p:nvSpPr>
        <p:spPr bwMode="auto">
          <a:xfrm>
            <a:off x="8355013" y="2819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5" name="Oval 57"/>
          <p:cNvSpPr>
            <a:spLocks noChangeAspect="1" noChangeArrowheads="1"/>
          </p:cNvSpPr>
          <p:nvPr/>
        </p:nvSpPr>
        <p:spPr bwMode="auto">
          <a:xfrm>
            <a:off x="8651875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6" name="Oval 57"/>
          <p:cNvSpPr>
            <a:spLocks noChangeAspect="1" noChangeArrowheads="1"/>
          </p:cNvSpPr>
          <p:nvPr/>
        </p:nvSpPr>
        <p:spPr bwMode="auto">
          <a:xfrm>
            <a:off x="-252413" y="31242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7" name="Oval 57"/>
          <p:cNvSpPr>
            <a:spLocks noChangeAspect="1" noChangeArrowheads="1"/>
          </p:cNvSpPr>
          <p:nvPr/>
        </p:nvSpPr>
        <p:spPr bwMode="auto">
          <a:xfrm>
            <a:off x="636588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8" name="Oval 57"/>
          <p:cNvSpPr>
            <a:spLocks noChangeAspect="1" noChangeArrowheads="1"/>
          </p:cNvSpPr>
          <p:nvPr/>
        </p:nvSpPr>
        <p:spPr bwMode="auto">
          <a:xfrm>
            <a:off x="49213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79" name="Oval 57"/>
          <p:cNvSpPr>
            <a:spLocks noChangeAspect="1" noChangeArrowheads="1"/>
          </p:cNvSpPr>
          <p:nvPr/>
        </p:nvSpPr>
        <p:spPr bwMode="auto">
          <a:xfrm>
            <a:off x="935038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0" name="Oval 57"/>
          <p:cNvSpPr>
            <a:spLocks noChangeAspect="1" noChangeArrowheads="1"/>
          </p:cNvSpPr>
          <p:nvPr/>
        </p:nvSpPr>
        <p:spPr bwMode="auto">
          <a:xfrm>
            <a:off x="341313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1" name="Oval 57"/>
          <p:cNvSpPr>
            <a:spLocks noChangeAspect="1" noChangeArrowheads="1"/>
          </p:cNvSpPr>
          <p:nvPr/>
        </p:nvSpPr>
        <p:spPr bwMode="auto">
          <a:xfrm>
            <a:off x="1398588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2" name="Oval 57"/>
          <p:cNvSpPr>
            <a:spLocks noChangeAspect="1" noChangeArrowheads="1"/>
          </p:cNvSpPr>
          <p:nvPr/>
        </p:nvSpPr>
        <p:spPr bwMode="auto">
          <a:xfrm>
            <a:off x="2008188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3" name="Oval 57"/>
          <p:cNvSpPr>
            <a:spLocks noChangeAspect="1" noChangeArrowheads="1"/>
          </p:cNvSpPr>
          <p:nvPr/>
        </p:nvSpPr>
        <p:spPr bwMode="auto">
          <a:xfrm>
            <a:off x="1701800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4" name="Oval 57"/>
          <p:cNvSpPr>
            <a:spLocks noChangeAspect="1" noChangeArrowheads="1"/>
          </p:cNvSpPr>
          <p:nvPr/>
        </p:nvSpPr>
        <p:spPr bwMode="auto">
          <a:xfrm>
            <a:off x="2897188" y="29114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5" name="Oval 57"/>
          <p:cNvSpPr>
            <a:spLocks noChangeAspect="1" noChangeArrowheads="1"/>
          </p:cNvSpPr>
          <p:nvPr/>
        </p:nvSpPr>
        <p:spPr bwMode="auto">
          <a:xfrm>
            <a:off x="2309813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6" name="Oval 57"/>
          <p:cNvSpPr>
            <a:spLocks noChangeAspect="1" noChangeArrowheads="1"/>
          </p:cNvSpPr>
          <p:nvPr/>
        </p:nvSpPr>
        <p:spPr bwMode="auto">
          <a:xfrm>
            <a:off x="3194050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7" name="Oval 57"/>
          <p:cNvSpPr>
            <a:spLocks noChangeAspect="1" noChangeArrowheads="1"/>
          </p:cNvSpPr>
          <p:nvPr/>
        </p:nvSpPr>
        <p:spPr bwMode="auto">
          <a:xfrm>
            <a:off x="2601913" y="29035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8" name="Oval 57"/>
          <p:cNvSpPr>
            <a:spLocks noChangeAspect="1" noChangeArrowheads="1"/>
          </p:cNvSpPr>
          <p:nvPr/>
        </p:nvSpPr>
        <p:spPr bwMode="auto">
          <a:xfrm>
            <a:off x="3455988" y="28765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89" name="Oval 57"/>
          <p:cNvSpPr>
            <a:spLocks noChangeAspect="1" noChangeArrowheads="1"/>
          </p:cNvSpPr>
          <p:nvPr/>
        </p:nvSpPr>
        <p:spPr bwMode="auto">
          <a:xfrm>
            <a:off x="4237282" y="2700731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0" name="Oval 57"/>
          <p:cNvSpPr>
            <a:spLocks noChangeAspect="1" noChangeArrowheads="1"/>
          </p:cNvSpPr>
          <p:nvPr/>
        </p:nvSpPr>
        <p:spPr bwMode="auto">
          <a:xfrm>
            <a:off x="3759200" y="28924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1" name="Oval 57"/>
          <p:cNvSpPr>
            <a:spLocks noChangeAspect="1" noChangeArrowheads="1"/>
          </p:cNvSpPr>
          <p:nvPr/>
        </p:nvSpPr>
        <p:spPr bwMode="auto">
          <a:xfrm>
            <a:off x="7040563" y="29114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2" name="Oval 57"/>
          <p:cNvSpPr>
            <a:spLocks noChangeAspect="1" noChangeArrowheads="1"/>
          </p:cNvSpPr>
          <p:nvPr/>
        </p:nvSpPr>
        <p:spPr bwMode="auto">
          <a:xfrm>
            <a:off x="6450013" y="29035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3" name="Oval 57"/>
          <p:cNvSpPr>
            <a:spLocks noChangeAspect="1" noChangeArrowheads="1"/>
          </p:cNvSpPr>
          <p:nvPr/>
        </p:nvSpPr>
        <p:spPr bwMode="auto">
          <a:xfrm>
            <a:off x="7339013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4" name="Oval 57"/>
          <p:cNvSpPr>
            <a:spLocks noChangeAspect="1" noChangeArrowheads="1"/>
          </p:cNvSpPr>
          <p:nvPr/>
        </p:nvSpPr>
        <p:spPr bwMode="auto">
          <a:xfrm>
            <a:off x="6746875" y="29035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5" name="Oval 57"/>
          <p:cNvSpPr>
            <a:spLocks noChangeAspect="1" noChangeArrowheads="1"/>
          </p:cNvSpPr>
          <p:nvPr/>
        </p:nvSpPr>
        <p:spPr bwMode="auto">
          <a:xfrm>
            <a:off x="7620000" y="289718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6" name="Oval 57"/>
          <p:cNvSpPr>
            <a:spLocks noChangeAspect="1" noChangeArrowheads="1"/>
          </p:cNvSpPr>
          <p:nvPr/>
        </p:nvSpPr>
        <p:spPr bwMode="auto">
          <a:xfrm>
            <a:off x="8189913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7" name="Oval 57"/>
          <p:cNvSpPr>
            <a:spLocks noChangeAspect="1" noChangeArrowheads="1"/>
          </p:cNvSpPr>
          <p:nvPr/>
        </p:nvSpPr>
        <p:spPr bwMode="auto">
          <a:xfrm>
            <a:off x="7904163" y="28924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8" name="Oval 57"/>
          <p:cNvSpPr>
            <a:spLocks noChangeAspect="1" noChangeArrowheads="1"/>
          </p:cNvSpPr>
          <p:nvPr/>
        </p:nvSpPr>
        <p:spPr bwMode="auto">
          <a:xfrm>
            <a:off x="9097963" y="3124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99" name="Oval 57"/>
          <p:cNvSpPr>
            <a:spLocks noChangeAspect="1" noChangeArrowheads="1"/>
          </p:cNvSpPr>
          <p:nvPr/>
        </p:nvSpPr>
        <p:spPr bwMode="auto">
          <a:xfrm>
            <a:off x="8507413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0" name="Oval 57"/>
          <p:cNvSpPr>
            <a:spLocks noChangeAspect="1" noChangeArrowheads="1"/>
          </p:cNvSpPr>
          <p:nvPr/>
        </p:nvSpPr>
        <p:spPr bwMode="auto">
          <a:xfrm>
            <a:off x="8804275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1" name="Oval 57"/>
          <p:cNvSpPr>
            <a:spLocks noChangeAspect="1" noChangeArrowheads="1"/>
          </p:cNvSpPr>
          <p:nvPr/>
        </p:nvSpPr>
        <p:spPr bwMode="auto">
          <a:xfrm>
            <a:off x="-100013" y="32004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2" name="Oval 57"/>
          <p:cNvSpPr>
            <a:spLocks noChangeAspect="1" noChangeArrowheads="1"/>
          </p:cNvSpPr>
          <p:nvPr/>
        </p:nvSpPr>
        <p:spPr bwMode="auto">
          <a:xfrm>
            <a:off x="788988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3" name="Oval 57"/>
          <p:cNvSpPr>
            <a:spLocks noChangeAspect="1" noChangeArrowheads="1"/>
          </p:cNvSpPr>
          <p:nvPr/>
        </p:nvSpPr>
        <p:spPr bwMode="auto">
          <a:xfrm>
            <a:off x="201613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4" name="Oval 57"/>
          <p:cNvSpPr>
            <a:spLocks noChangeAspect="1" noChangeArrowheads="1"/>
          </p:cNvSpPr>
          <p:nvPr/>
        </p:nvSpPr>
        <p:spPr bwMode="auto">
          <a:xfrm>
            <a:off x="1087438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5" name="Oval 57"/>
          <p:cNvSpPr>
            <a:spLocks noChangeAspect="1" noChangeArrowheads="1"/>
          </p:cNvSpPr>
          <p:nvPr/>
        </p:nvSpPr>
        <p:spPr bwMode="auto">
          <a:xfrm>
            <a:off x="493713" y="2971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6" name="Oval 57"/>
          <p:cNvSpPr>
            <a:spLocks noChangeAspect="1" noChangeArrowheads="1"/>
          </p:cNvSpPr>
          <p:nvPr/>
        </p:nvSpPr>
        <p:spPr bwMode="auto">
          <a:xfrm>
            <a:off x="1550988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7" name="Oval 57"/>
          <p:cNvSpPr>
            <a:spLocks noChangeAspect="1" noChangeArrowheads="1"/>
          </p:cNvSpPr>
          <p:nvPr/>
        </p:nvSpPr>
        <p:spPr bwMode="auto">
          <a:xfrm>
            <a:off x="2160588" y="3124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8" name="Oval 57"/>
          <p:cNvSpPr>
            <a:spLocks noChangeAspect="1" noChangeArrowheads="1"/>
          </p:cNvSpPr>
          <p:nvPr/>
        </p:nvSpPr>
        <p:spPr bwMode="auto">
          <a:xfrm>
            <a:off x="1854200" y="3063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09" name="Oval 57"/>
          <p:cNvSpPr>
            <a:spLocks noChangeAspect="1" noChangeArrowheads="1"/>
          </p:cNvSpPr>
          <p:nvPr/>
        </p:nvSpPr>
        <p:spPr bwMode="auto">
          <a:xfrm>
            <a:off x="3049588" y="3063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0" name="Oval 57"/>
          <p:cNvSpPr>
            <a:spLocks noChangeAspect="1" noChangeArrowheads="1"/>
          </p:cNvSpPr>
          <p:nvPr/>
        </p:nvSpPr>
        <p:spPr bwMode="auto">
          <a:xfrm>
            <a:off x="2462213" y="30559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1" name="Oval 57"/>
          <p:cNvSpPr>
            <a:spLocks noChangeAspect="1" noChangeArrowheads="1"/>
          </p:cNvSpPr>
          <p:nvPr/>
        </p:nvSpPr>
        <p:spPr bwMode="auto">
          <a:xfrm>
            <a:off x="3346450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2" name="Oval 57"/>
          <p:cNvSpPr>
            <a:spLocks noChangeAspect="1" noChangeArrowheads="1"/>
          </p:cNvSpPr>
          <p:nvPr/>
        </p:nvSpPr>
        <p:spPr bwMode="auto">
          <a:xfrm>
            <a:off x="2754313" y="30559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3" name="Oval 57"/>
          <p:cNvSpPr>
            <a:spLocks noChangeAspect="1" noChangeArrowheads="1"/>
          </p:cNvSpPr>
          <p:nvPr/>
        </p:nvSpPr>
        <p:spPr bwMode="auto">
          <a:xfrm>
            <a:off x="3608388" y="30289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4" name="Oval 57"/>
          <p:cNvSpPr>
            <a:spLocks noChangeAspect="1" noChangeArrowheads="1"/>
          </p:cNvSpPr>
          <p:nvPr/>
        </p:nvSpPr>
        <p:spPr bwMode="auto">
          <a:xfrm>
            <a:off x="3911600" y="30448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5" name="Oval 57"/>
          <p:cNvSpPr>
            <a:spLocks noChangeAspect="1" noChangeArrowheads="1"/>
          </p:cNvSpPr>
          <p:nvPr/>
        </p:nvSpPr>
        <p:spPr bwMode="auto">
          <a:xfrm>
            <a:off x="7192963" y="3063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6" name="Oval 57"/>
          <p:cNvSpPr>
            <a:spLocks noChangeAspect="1" noChangeArrowheads="1"/>
          </p:cNvSpPr>
          <p:nvPr/>
        </p:nvSpPr>
        <p:spPr bwMode="auto">
          <a:xfrm>
            <a:off x="6602413" y="30559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7" name="Oval 57"/>
          <p:cNvSpPr>
            <a:spLocks noChangeAspect="1" noChangeArrowheads="1"/>
          </p:cNvSpPr>
          <p:nvPr/>
        </p:nvSpPr>
        <p:spPr bwMode="auto">
          <a:xfrm>
            <a:off x="7491413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8" name="Oval 57"/>
          <p:cNvSpPr>
            <a:spLocks noChangeAspect="1" noChangeArrowheads="1"/>
          </p:cNvSpPr>
          <p:nvPr/>
        </p:nvSpPr>
        <p:spPr bwMode="auto">
          <a:xfrm>
            <a:off x="6899275" y="30559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19" name="Oval 57"/>
          <p:cNvSpPr>
            <a:spLocks noChangeAspect="1" noChangeArrowheads="1"/>
          </p:cNvSpPr>
          <p:nvPr/>
        </p:nvSpPr>
        <p:spPr bwMode="auto">
          <a:xfrm>
            <a:off x="7772400" y="304958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0" name="Oval 57"/>
          <p:cNvSpPr>
            <a:spLocks noChangeAspect="1" noChangeArrowheads="1"/>
          </p:cNvSpPr>
          <p:nvPr/>
        </p:nvSpPr>
        <p:spPr bwMode="auto">
          <a:xfrm>
            <a:off x="8342313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1" name="Oval 57"/>
          <p:cNvSpPr>
            <a:spLocks noChangeAspect="1" noChangeArrowheads="1"/>
          </p:cNvSpPr>
          <p:nvPr/>
        </p:nvSpPr>
        <p:spPr bwMode="auto">
          <a:xfrm>
            <a:off x="8056563" y="30448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2" name="Oval 57"/>
          <p:cNvSpPr>
            <a:spLocks noChangeAspect="1" noChangeArrowheads="1"/>
          </p:cNvSpPr>
          <p:nvPr/>
        </p:nvSpPr>
        <p:spPr bwMode="auto">
          <a:xfrm>
            <a:off x="8659813" y="3124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3" name="Oval 57"/>
          <p:cNvSpPr>
            <a:spLocks noChangeAspect="1" noChangeArrowheads="1"/>
          </p:cNvSpPr>
          <p:nvPr/>
        </p:nvSpPr>
        <p:spPr bwMode="auto">
          <a:xfrm>
            <a:off x="8956675" y="3124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4" name="Oval 57"/>
          <p:cNvSpPr>
            <a:spLocks noChangeAspect="1" noChangeArrowheads="1"/>
          </p:cNvSpPr>
          <p:nvPr/>
        </p:nvSpPr>
        <p:spPr bwMode="auto">
          <a:xfrm>
            <a:off x="52388" y="3200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5" name="Oval 57"/>
          <p:cNvSpPr>
            <a:spLocks noChangeAspect="1" noChangeArrowheads="1"/>
          </p:cNvSpPr>
          <p:nvPr/>
        </p:nvSpPr>
        <p:spPr bwMode="auto">
          <a:xfrm>
            <a:off x="-252413" y="32766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6" name="Oval 57"/>
          <p:cNvSpPr>
            <a:spLocks noChangeAspect="1" noChangeArrowheads="1"/>
          </p:cNvSpPr>
          <p:nvPr/>
        </p:nvSpPr>
        <p:spPr bwMode="auto">
          <a:xfrm>
            <a:off x="941388" y="30702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7" name="Oval 57"/>
          <p:cNvSpPr>
            <a:spLocks noChangeAspect="1" noChangeArrowheads="1"/>
          </p:cNvSpPr>
          <p:nvPr/>
        </p:nvSpPr>
        <p:spPr bwMode="auto">
          <a:xfrm>
            <a:off x="354013" y="3124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8" name="Oval 57"/>
          <p:cNvSpPr>
            <a:spLocks noChangeAspect="1" noChangeArrowheads="1"/>
          </p:cNvSpPr>
          <p:nvPr/>
        </p:nvSpPr>
        <p:spPr bwMode="auto">
          <a:xfrm>
            <a:off x="1239838" y="30543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29" name="Oval 57"/>
          <p:cNvSpPr>
            <a:spLocks noChangeAspect="1" noChangeArrowheads="1"/>
          </p:cNvSpPr>
          <p:nvPr/>
        </p:nvSpPr>
        <p:spPr bwMode="auto">
          <a:xfrm>
            <a:off x="646113" y="3063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0" name="Oval 57"/>
          <p:cNvSpPr>
            <a:spLocks noChangeAspect="1" noChangeArrowheads="1"/>
          </p:cNvSpPr>
          <p:nvPr/>
        </p:nvSpPr>
        <p:spPr bwMode="auto">
          <a:xfrm>
            <a:off x="1703388" y="3200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1" name="Oval 57"/>
          <p:cNvSpPr>
            <a:spLocks noChangeAspect="1" noChangeArrowheads="1"/>
          </p:cNvSpPr>
          <p:nvPr/>
        </p:nvSpPr>
        <p:spPr bwMode="auto">
          <a:xfrm>
            <a:off x="2312988" y="32178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2" name="Oval 57"/>
          <p:cNvSpPr>
            <a:spLocks noChangeAspect="1" noChangeArrowheads="1"/>
          </p:cNvSpPr>
          <p:nvPr/>
        </p:nvSpPr>
        <p:spPr bwMode="auto">
          <a:xfrm>
            <a:off x="2006600" y="3216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3" name="Oval 57"/>
          <p:cNvSpPr>
            <a:spLocks noChangeAspect="1" noChangeArrowheads="1"/>
          </p:cNvSpPr>
          <p:nvPr/>
        </p:nvSpPr>
        <p:spPr bwMode="auto">
          <a:xfrm>
            <a:off x="3201988" y="3216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4" name="Oval 57"/>
          <p:cNvSpPr>
            <a:spLocks noChangeAspect="1" noChangeArrowheads="1"/>
          </p:cNvSpPr>
          <p:nvPr/>
        </p:nvSpPr>
        <p:spPr bwMode="auto">
          <a:xfrm>
            <a:off x="2614613" y="32083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5" name="Oval 57"/>
          <p:cNvSpPr>
            <a:spLocks noChangeAspect="1" noChangeArrowheads="1"/>
          </p:cNvSpPr>
          <p:nvPr/>
        </p:nvSpPr>
        <p:spPr bwMode="auto">
          <a:xfrm>
            <a:off x="3498850" y="3200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6" name="Oval 57"/>
          <p:cNvSpPr>
            <a:spLocks noChangeAspect="1" noChangeArrowheads="1"/>
          </p:cNvSpPr>
          <p:nvPr/>
        </p:nvSpPr>
        <p:spPr bwMode="auto">
          <a:xfrm>
            <a:off x="2906713" y="32083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7" name="Oval 57"/>
          <p:cNvSpPr>
            <a:spLocks noChangeAspect="1" noChangeArrowheads="1"/>
          </p:cNvSpPr>
          <p:nvPr/>
        </p:nvSpPr>
        <p:spPr bwMode="auto">
          <a:xfrm>
            <a:off x="3760788" y="31813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9" name="Oval 57"/>
          <p:cNvSpPr>
            <a:spLocks noChangeAspect="1" noChangeArrowheads="1"/>
          </p:cNvSpPr>
          <p:nvPr/>
        </p:nvSpPr>
        <p:spPr bwMode="auto">
          <a:xfrm>
            <a:off x="6437313" y="32178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0" name="Oval 57"/>
          <p:cNvSpPr>
            <a:spLocks noChangeAspect="1" noChangeArrowheads="1"/>
          </p:cNvSpPr>
          <p:nvPr/>
        </p:nvSpPr>
        <p:spPr bwMode="auto">
          <a:xfrm>
            <a:off x="7345363" y="3216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38" name="Oval 57"/>
          <p:cNvSpPr>
            <a:spLocks noChangeAspect="1" noChangeArrowheads="1"/>
          </p:cNvSpPr>
          <p:nvPr/>
        </p:nvSpPr>
        <p:spPr bwMode="auto">
          <a:xfrm>
            <a:off x="4222782" y="24193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1" name="Oval 57"/>
          <p:cNvSpPr>
            <a:spLocks noChangeAspect="1" noChangeArrowheads="1"/>
          </p:cNvSpPr>
          <p:nvPr/>
        </p:nvSpPr>
        <p:spPr bwMode="auto">
          <a:xfrm>
            <a:off x="6754813" y="32083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2" name="Oval 57"/>
          <p:cNvSpPr>
            <a:spLocks noChangeAspect="1" noChangeArrowheads="1"/>
          </p:cNvSpPr>
          <p:nvPr/>
        </p:nvSpPr>
        <p:spPr bwMode="auto">
          <a:xfrm>
            <a:off x="7643813" y="3200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3" name="Oval 57"/>
          <p:cNvSpPr>
            <a:spLocks noChangeAspect="1" noChangeArrowheads="1"/>
          </p:cNvSpPr>
          <p:nvPr/>
        </p:nvSpPr>
        <p:spPr bwMode="auto">
          <a:xfrm>
            <a:off x="7051675" y="32083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4" name="Oval 57"/>
          <p:cNvSpPr>
            <a:spLocks noChangeAspect="1" noChangeArrowheads="1"/>
          </p:cNvSpPr>
          <p:nvPr/>
        </p:nvSpPr>
        <p:spPr bwMode="auto">
          <a:xfrm>
            <a:off x="7924800" y="320198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5" name="Oval 57"/>
          <p:cNvSpPr>
            <a:spLocks noChangeAspect="1" noChangeArrowheads="1"/>
          </p:cNvSpPr>
          <p:nvPr/>
        </p:nvSpPr>
        <p:spPr bwMode="auto">
          <a:xfrm>
            <a:off x="8494713" y="3200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6" name="Oval 57"/>
          <p:cNvSpPr>
            <a:spLocks noChangeAspect="1" noChangeArrowheads="1"/>
          </p:cNvSpPr>
          <p:nvPr/>
        </p:nvSpPr>
        <p:spPr bwMode="auto">
          <a:xfrm>
            <a:off x="8208963" y="31972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7" name="Oval 57"/>
          <p:cNvSpPr>
            <a:spLocks noChangeAspect="1" noChangeArrowheads="1"/>
          </p:cNvSpPr>
          <p:nvPr/>
        </p:nvSpPr>
        <p:spPr bwMode="auto">
          <a:xfrm>
            <a:off x="8812213" y="3276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8" name="Oval 57"/>
          <p:cNvSpPr>
            <a:spLocks noChangeAspect="1" noChangeArrowheads="1"/>
          </p:cNvSpPr>
          <p:nvPr/>
        </p:nvSpPr>
        <p:spPr bwMode="auto">
          <a:xfrm>
            <a:off x="204788" y="3225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49" name="Oval 57"/>
          <p:cNvSpPr>
            <a:spLocks noChangeAspect="1" noChangeArrowheads="1"/>
          </p:cNvSpPr>
          <p:nvPr/>
        </p:nvSpPr>
        <p:spPr bwMode="auto">
          <a:xfrm>
            <a:off x="1093788" y="32226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0" name="Oval 57"/>
          <p:cNvSpPr>
            <a:spLocks noChangeAspect="1" noChangeArrowheads="1"/>
          </p:cNvSpPr>
          <p:nvPr/>
        </p:nvSpPr>
        <p:spPr bwMode="auto">
          <a:xfrm>
            <a:off x="506413" y="3276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1" name="Oval 57"/>
          <p:cNvSpPr>
            <a:spLocks noChangeAspect="1" noChangeArrowheads="1"/>
          </p:cNvSpPr>
          <p:nvPr/>
        </p:nvSpPr>
        <p:spPr bwMode="auto">
          <a:xfrm>
            <a:off x="1392238" y="32067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2" name="Oval 57"/>
          <p:cNvSpPr>
            <a:spLocks noChangeAspect="1" noChangeArrowheads="1"/>
          </p:cNvSpPr>
          <p:nvPr/>
        </p:nvSpPr>
        <p:spPr bwMode="auto">
          <a:xfrm>
            <a:off x="798513" y="3216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82" name="Picture 123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3548063" y="665163"/>
            <a:ext cx="3667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4" name="Oval 57"/>
          <p:cNvSpPr>
            <a:spLocks noChangeAspect="1" noChangeArrowheads="1"/>
          </p:cNvSpPr>
          <p:nvPr/>
        </p:nvSpPr>
        <p:spPr bwMode="auto">
          <a:xfrm>
            <a:off x="4113212" y="2617787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5" name="Oval 57"/>
          <p:cNvSpPr>
            <a:spLocks noChangeAspect="1" noChangeArrowheads="1"/>
          </p:cNvSpPr>
          <p:nvPr/>
        </p:nvSpPr>
        <p:spPr bwMode="auto">
          <a:xfrm>
            <a:off x="4641850" y="2362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6" name="Oval 57"/>
          <p:cNvSpPr>
            <a:spLocks noChangeAspect="1" noChangeArrowheads="1"/>
          </p:cNvSpPr>
          <p:nvPr/>
        </p:nvSpPr>
        <p:spPr bwMode="auto">
          <a:xfrm>
            <a:off x="4933950" y="2286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7" name="Oval 57"/>
          <p:cNvSpPr>
            <a:spLocks noChangeAspect="1" noChangeArrowheads="1"/>
          </p:cNvSpPr>
          <p:nvPr/>
        </p:nvSpPr>
        <p:spPr bwMode="auto">
          <a:xfrm>
            <a:off x="5522913" y="23034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8" name="Oval 57"/>
          <p:cNvSpPr>
            <a:spLocks noChangeAspect="1" noChangeArrowheads="1"/>
          </p:cNvSpPr>
          <p:nvPr/>
        </p:nvSpPr>
        <p:spPr bwMode="auto">
          <a:xfrm>
            <a:off x="5237163" y="2301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59" name="Oval 57"/>
          <p:cNvSpPr>
            <a:spLocks noChangeAspect="1" noChangeArrowheads="1"/>
          </p:cNvSpPr>
          <p:nvPr/>
        </p:nvSpPr>
        <p:spPr bwMode="auto">
          <a:xfrm>
            <a:off x="5840413" y="22939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0" name="Oval 57"/>
          <p:cNvSpPr>
            <a:spLocks noChangeAspect="1" noChangeArrowheads="1"/>
          </p:cNvSpPr>
          <p:nvPr/>
        </p:nvSpPr>
        <p:spPr bwMode="auto">
          <a:xfrm>
            <a:off x="6137275" y="22939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1" name="Oval 57"/>
          <p:cNvSpPr>
            <a:spLocks noChangeAspect="1" noChangeArrowheads="1"/>
          </p:cNvSpPr>
          <p:nvPr/>
        </p:nvSpPr>
        <p:spPr bwMode="auto">
          <a:xfrm>
            <a:off x="4495800" y="24352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2" name="Oval 57"/>
          <p:cNvSpPr>
            <a:spLocks noChangeAspect="1" noChangeArrowheads="1"/>
          </p:cNvSpPr>
          <p:nvPr/>
        </p:nvSpPr>
        <p:spPr bwMode="auto">
          <a:xfrm>
            <a:off x="4794250" y="24193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3" name="Oval 57"/>
          <p:cNvSpPr>
            <a:spLocks noChangeAspect="1" noChangeArrowheads="1"/>
          </p:cNvSpPr>
          <p:nvPr/>
        </p:nvSpPr>
        <p:spPr bwMode="auto">
          <a:xfrm>
            <a:off x="4083295" y="2853131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4" name="Oval 57"/>
          <p:cNvSpPr>
            <a:spLocks noChangeAspect="1" noChangeArrowheads="1"/>
          </p:cNvSpPr>
          <p:nvPr/>
        </p:nvSpPr>
        <p:spPr bwMode="auto">
          <a:xfrm>
            <a:off x="5086350" y="2438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5" name="Oval 57"/>
          <p:cNvSpPr>
            <a:spLocks noChangeAspect="1" noChangeArrowheads="1"/>
          </p:cNvSpPr>
          <p:nvPr/>
        </p:nvSpPr>
        <p:spPr bwMode="auto">
          <a:xfrm>
            <a:off x="5675313" y="24558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6" name="Oval 57"/>
          <p:cNvSpPr>
            <a:spLocks noChangeAspect="1" noChangeArrowheads="1"/>
          </p:cNvSpPr>
          <p:nvPr/>
        </p:nvSpPr>
        <p:spPr bwMode="auto">
          <a:xfrm>
            <a:off x="5389563" y="2454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7" name="Oval 57"/>
          <p:cNvSpPr>
            <a:spLocks noChangeAspect="1" noChangeArrowheads="1"/>
          </p:cNvSpPr>
          <p:nvPr/>
        </p:nvSpPr>
        <p:spPr bwMode="auto">
          <a:xfrm>
            <a:off x="5992813" y="24463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8" name="Oval 57"/>
          <p:cNvSpPr>
            <a:spLocks noChangeAspect="1" noChangeArrowheads="1"/>
          </p:cNvSpPr>
          <p:nvPr/>
        </p:nvSpPr>
        <p:spPr bwMode="auto">
          <a:xfrm>
            <a:off x="6289675" y="24463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9" name="Oval 57"/>
          <p:cNvSpPr>
            <a:spLocks noChangeAspect="1" noChangeArrowheads="1"/>
          </p:cNvSpPr>
          <p:nvPr/>
        </p:nvSpPr>
        <p:spPr bwMode="auto">
          <a:xfrm>
            <a:off x="4648200" y="25876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0" name="Oval 57"/>
          <p:cNvSpPr>
            <a:spLocks noChangeAspect="1" noChangeArrowheads="1"/>
          </p:cNvSpPr>
          <p:nvPr/>
        </p:nvSpPr>
        <p:spPr bwMode="auto">
          <a:xfrm>
            <a:off x="4946650" y="25717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7" name="Oval 57"/>
          <p:cNvSpPr>
            <a:spLocks noChangeAspect="1" noChangeArrowheads="1"/>
          </p:cNvSpPr>
          <p:nvPr/>
        </p:nvSpPr>
        <p:spPr bwMode="auto">
          <a:xfrm>
            <a:off x="4114800" y="302651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1" name="Oval 57"/>
          <p:cNvSpPr>
            <a:spLocks noChangeAspect="1" noChangeArrowheads="1"/>
          </p:cNvSpPr>
          <p:nvPr/>
        </p:nvSpPr>
        <p:spPr bwMode="auto">
          <a:xfrm>
            <a:off x="4354513" y="2581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2" name="Oval 57"/>
          <p:cNvSpPr>
            <a:spLocks noChangeAspect="1" noChangeArrowheads="1"/>
          </p:cNvSpPr>
          <p:nvPr/>
        </p:nvSpPr>
        <p:spPr bwMode="auto">
          <a:xfrm>
            <a:off x="5238750" y="2590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3" name="Oval 57"/>
          <p:cNvSpPr>
            <a:spLocks noChangeAspect="1" noChangeArrowheads="1"/>
          </p:cNvSpPr>
          <p:nvPr/>
        </p:nvSpPr>
        <p:spPr bwMode="auto">
          <a:xfrm>
            <a:off x="5827713" y="26082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4" name="Oval 57"/>
          <p:cNvSpPr>
            <a:spLocks noChangeAspect="1" noChangeArrowheads="1"/>
          </p:cNvSpPr>
          <p:nvPr/>
        </p:nvSpPr>
        <p:spPr bwMode="auto">
          <a:xfrm>
            <a:off x="5541963" y="2606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5" name="Oval 57"/>
          <p:cNvSpPr>
            <a:spLocks noChangeAspect="1" noChangeArrowheads="1"/>
          </p:cNvSpPr>
          <p:nvPr/>
        </p:nvSpPr>
        <p:spPr bwMode="auto">
          <a:xfrm>
            <a:off x="6145213" y="25987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6" name="Oval 57"/>
          <p:cNvSpPr>
            <a:spLocks noChangeAspect="1" noChangeArrowheads="1"/>
          </p:cNvSpPr>
          <p:nvPr/>
        </p:nvSpPr>
        <p:spPr bwMode="auto">
          <a:xfrm>
            <a:off x="4800600" y="27400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8" name="Oval 57"/>
          <p:cNvSpPr>
            <a:spLocks noChangeAspect="1" noChangeArrowheads="1"/>
          </p:cNvSpPr>
          <p:nvPr/>
        </p:nvSpPr>
        <p:spPr bwMode="auto">
          <a:xfrm>
            <a:off x="5099050" y="27241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79" name="Oval 57"/>
          <p:cNvSpPr>
            <a:spLocks noChangeAspect="1" noChangeArrowheads="1"/>
          </p:cNvSpPr>
          <p:nvPr/>
        </p:nvSpPr>
        <p:spPr bwMode="auto">
          <a:xfrm>
            <a:off x="4506913" y="2733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0" name="Oval 57"/>
          <p:cNvSpPr>
            <a:spLocks noChangeAspect="1" noChangeArrowheads="1"/>
          </p:cNvSpPr>
          <p:nvPr/>
        </p:nvSpPr>
        <p:spPr bwMode="auto">
          <a:xfrm>
            <a:off x="5391150" y="2743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1" name="Oval 57"/>
          <p:cNvSpPr>
            <a:spLocks noChangeAspect="1" noChangeArrowheads="1"/>
          </p:cNvSpPr>
          <p:nvPr/>
        </p:nvSpPr>
        <p:spPr bwMode="auto">
          <a:xfrm>
            <a:off x="5980113" y="27606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1" name="Oval 57"/>
          <p:cNvSpPr>
            <a:spLocks noChangeAspect="1" noChangeArrowheads="1"/>
          </p:cNvSpPr>
          <p:nvPr/>
        </p:nvSpPr>
        <p:spPr bwMode="auto">
          <a:xfrm>
            <a:off x="4083295" y="31813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2" name="Oval 57"/>
          <p:cNvSpPr>
            <a:spLocks noChangeAspect="1" noChangeArrowheads="1"/>
          </p:cNvSpPr>
          <p:nvPr/>
        </p:nvSpPr>
        <p:spPr bwMode="auto">
          <a:xfrm>
            <a:off x="5694363" y="27590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3" name="Oval 57"/>
          <p:cNvSpPr>
            <a:spLocks noChangeAspect="1" noChangeArrowheads="1"/>
          </p:cNvSpPr>
          <p:nvPr/>
        </p:nvSpPr>
        <p:spPr bwMode="auto">
          <a:xfrm>
            <a:off x="6297613" y="27511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4" name="Oval 57"/>
          <p:cNvSpPr>
            <a:spLocks noChangeAspect="1" noChangeArrowheads="1"/>
          </p:cNvSpPr>
          <p:nvPr/>
        </p:nvSpPr>
        <p:spPr bwMode="auto">
          <a:xfrm>
            <a:off x="4953000" y="28924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5" name="Oval 57"/>
          <p:cNvSpPr>
            <a:spLocks noChangeAspect="1" noChangeArrowheads="1"/>
          </p:cNvSpPr>
          <p:nvPr/>
        </p:nvSpPr>
        <p:spPr bwMode="auto">
          <a:xfrm>
            <a:off x="4362450" y="28860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6" name="Oval 57"/>
          <p:cNvSpPr>
            <a:spLocks noChangeAspect="1" noChangeArrowheads="1"/>
          </p:cNvSpPr>
          <p:nvPr/>
        </p:nvSpPr>
        <p:spPr bwMode="auto">
          <a:xfrm>
            <a:off x="5251450" y="28765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7" name="Oval 57"/>
          <p:cNvSpPr>
            <a:spLocks noChangeAspect="1" noChangeArrowheads="1"/>
          </p:cNvSpPr>
          <p:nvPr/>
        </p:nvSpPr>
        <p:spPr bwMode="auto">
          <a:xfrm>
            <a:off x="4659313" y="28860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8" name="Oval 57"/>
          <p:cNvSpPr>
            <a:spLocks noChangeAspect="1" noChangeArrowheads="1"/>
          </p:cNvSpPr>
          <p:nvPr/>
        </p:nvSpPr>
        <p:spPr bwMode="auto">
          <a:xfrm>
            <a:off x="5543550" y="2895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9" name="Oval 57"/>
          <p:cNvSpPr>
            <a:spLocks noChangeAspect="1" noChangeArrowheads="1"/>
          </p:cNvSpPr>
          <p:nvPr/>
        </p:nvSpPr>
        <p:spPr bwMode="auto">
          <a:xfrm>
            <a:off x="6132513" y="29130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0" name="Oval 57"/>
          <p:cNvSpPr>
            <a:spLocks noChangeAspect="1" noChangeArrowheads="1"/>
          </p:cNvSpPr>
          <p:nvPr/>
        </p:nvSpPr>
        <p:spPr bwMode="auto">
          <a:xfrm>
            <a:off x="5846763" y="29114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2" name="Oval 57"/>
          <p:cNvSpPr>
            <a:spLocks noChangeAspect="1" noChangeArrowheads="1"/>
          </p:cNvSpPr>
          <p:nvPr/>
        </p:nvSpPr>
        <p:spPr bwMode="auto">
          <a:xfrm>
            <a:off x="5105400" y="30448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3" name="Oval 57"/>
          <p:cNvSpPr>
            <a:spLocks noChangeAspect="1" noChangeArrowheads="1"/>
          </p:cNvSpPr>
          <p:nvPr/>
        </p:nvSpPr>
        <p:spPr bwMode="auto">
          <a:xfrm>
            <a:off x="4514850" y="30384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4" name="Oval 57"/>
          <p:cNvSpPr>
            <a:spLocks noChangeAspect="1" noChangeArrowheads="1"/>
          </p:cNvSpPr>
          <p:nvPr/>
        </p:nvSpPr>
        <p:spPr bwMode="auto">
          <a:xfrm>
            <a:off x="5403850" y="30289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5" name="Oval 57"/>
          <p:cNvSpPr>
            <a:spLocks noChangeAspect="1" noChangeArrowheads="1"/>
          </p:cNvSpPr>
          <p:nvPr/>
        </p:nvSpPr>
        <p:spPr bwMode="auto">
          <a:xfrm>
            <a:off x="4811713" y="30384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6" name="Oval 57"/>
          <p:cNvSpPr>
            <a:spLocks noChangeAspect="1" noChangeArrowheads="1"/>
          </p:cNvSpPr>
          <p:nvPr/>
        </p:nvSpPr>
        <p:spPr bwMode="auto">
          <a:xfrm>
            <a:off x="5695950" y="3048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7" name="Oval 57"/>
          <p:cNvSpPr>
            <a:spLocks noChangeAspect="1" noChangeArrowheads="1"/>
          </p:cNvSpPr>
          <p:nvPr/>
        </p:nvSpPr>
        <p:spPr bwMode="auto">
          <a:xfrm>
            <a:off x="6284913" y="30654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8" name="Oval 57"/>
          <p:cNvSpPr>
            <a:spLocks noChangeAspect="1" noChangeArrowheads="1"/>
          </p:cNvSpPr>
          <p:nvPr/>
        </p:nvSpPr>
        <p:spPr bwMode="auto">
          <a:xfrm>
            <a:off x="5999163" y="3063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99" name="Oval 57"/>
          <p:cNvSpPr>
            <a:spLocks noChangeAspect="1" noChangeArrowheads="1"/>
          </p:cNvSpPr>
          <p:nvPr/>
        </p:nvSpPr>
        <p:spPr bwMode="auto">
          <a:xfrm>
            <a:off x="4367213" y="3124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00" name="Oval 57"/>
          <p:cNvSpPr>
            <a:spLocks noChangeAspect="1" noChangeArrowheads="1"/>
          </p:cNvSpPr>
          <p:nvPr/>
        </p:nvSpPr>
        <p:spPr bwMode="auto">
          <a:xfrm>
            <a:off x="5257800" y="31972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01" name="Oval 57"/>
          <p:cNvSpPr>
            <a:spLocks noChangeAspect="1" noChangeArrowheads="1"/>
          </p:cNvSpPr>
          <p:nvPr/>
        </p:nvSpPr>
        <p:spPr bwMode="auto">
          <a:xfrm>
            <a:off x="4667250" y="3190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02" name="Oval 57"/>
          <p:cNvSpPr>
            <a:spLocks noChangeAspect="1" noChangeArrowheads="1"/>
          </p:cNvSpPr>
          <p:nvPr/>
        </p:nvSpPr>
        <p:spPr bwMode="auto">
          <a:xfrm>
            <a:off x="5556250" y="31813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03" name="Oval 57"/>
          <p:cNvSpPr>
            <a:spLocks noChangeAspect="1" noChangeArrowheads="1"/>
          </p:cNvSpPr>
          <p:nvPr/>
        </p:nvSpPr>
        <p:spPr bwMode="auto">
          <a:xfrm>
            <a:off x="4964113" y="31908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04" name="Oval 57"/>
          <p:cNvSpPr>
            <a:spLocks noChangeAspect="1" noChangeArrowheads="1"/>
          </p:cNvSpPr>
          <p:nvPr/>
        </p:nvSpPr>
        <p:spPr bwMode="auto">
          <a:xfrm>
            <a:off x="5848350" y="32004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05" name="Oval 57"/>
          <p:cNvSpPr>
            <a:spLocks noChangeAspect="1" noChangeArrowheads="1"/>
          </p:cNvSpPr>
          <p:nvPr/>
        </p:nvSpPr>
        <p:spPr bwMode="auto">
          <a:xfrm>
            <a:off x="6151563" y="3216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67" name="Picture 124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4238886" y="1255732"/>
            <a:ext cx="3667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3500" y="4724400"/>
            <a:ext cx="9412288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0043" name="Picture 123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4193413" y="176461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48" name="Picture 128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5589531" y="1109912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6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5486400" y="17526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46" name="Picture 126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6019800" y="24384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7" name="Picture 137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5992813" y="5638800"/>
            <a:ext cx="3667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0" name="Picture 130" descr="800px-Carbon-dioxide-3D-v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2078" y="7520056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3" name="Picture 133" descr="800px-Carbon-dioxide-3D-v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030" y="7239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4" name="Picture 134" descr="800px-Carbon-dioxide-3D-v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810" y="7121939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45" name="Picture 125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5133601" y="-219468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47" name="Picture 127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3087427" y="1632751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6" name="Picture 136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2584450" y="56388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8" name="Picture 138" descr="500px-Water_molecu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3200400" y="55626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2" name="Picture 132" descr="800px-Carbon-dioxide-3D-v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625" y="735730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55" name="Picture 135" descr="800px-Carbon-dioxide-3D-v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877" y="709874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18" name="Picture 2" descr="http://www.globalwarmingart.com/images/thumb/a/a4/Oxygen_Molecule_VdW.png/250px-Oxygen_Molecule_VdW.png">
            <a:hlinkClick r:id="rId4" tooltip="Space filling model of oxyge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-584602"/>
            <a:ext cx="57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2" descr="http://www.globalwarmingart.com/images/thumb/a/a4/Oxygen_Molecule_VdW.png/250px-Oxygen_Molecule_VdW.png">
            <a:hlinkClick r:id="rId4" tooltip="Space filling model of oxyge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011" y="-623462"/>
            <a:ext cx="5699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2" descr="http://www.globalwarmingart.com/images/thumb/a/a4/Oxygen_Molecule_VdW.png/250px-Oxygen_Molecule_VdW.png">
            <a:hlinkClick r:id="rId4" tooltip="Space filling model of oxyge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10" y="-627062"/>
            <a:ext cx="57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" descr="http://www.globalwarmingart.com/images/thumb/a/a4/Oxygen_Molecule_VdW.png/250px-Oxygen_Molecule_VdW.png">
            <a:hlinkClick r:id="rId4" tooltip="Space filling model of oxyge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702" y="-986999"/>
            <a:ext cx="5699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2" descr="http://www.globalwarmingart.com/images/thumb/a/a4/Oxygen_Molecule_VdW.png/250px-Oxygen_Molecule_VdW.png">
            <a:hlinkClick r:id="rId4" tooltip="Space filling model of oxyge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2" y="-1009822"/>
            <a:ext cx="57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27" name="Group 19"/>
          <p:cNvGrpSpPr>
            <a:grpSpLocks/>
          </p:cNvGrpSpPr>
          <p:nvPr/>
        </p:nvGrpSpPr>
        <p:grpSpPr bwMode="auto">
          <a:xfrm>
            <a:off x="-68263" y="4259263"/>
            <a:ext cx="9436101" cy="249237"/>
            <a:chOff x="-68155" y="4259872"/>
            <a:chExt cx="9436320" cy="24840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7">
              <p14:nvContentPartPr>
                <p14:cNvPr id="14" name="Ink 13"/>
                <p14:cNvContentPartPr/>
                <p14:nvPr/>
              </p14:nvContentPartPr>
              <p14:xfrm>
                <a:off x="-68155" y="4270312"/>
                <a:ext cx="9436320" cy="23796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16037" y="4222576"/>
                  <a:ext cx="9532084" cy="333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9">
              <p14:nvContentPartPr>
                <p14:cNvPr id="15" name="Ink 14"/>
                <p14:cNvContentPartPr/>
                <p14:nvPr/>
              </p14:nvContentPartPr>
              <p14:xfrm>
                <a:off x="-38995" y="4318192"/>
                <a:ext cx="5798160" cy="15732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86875" y="4270421"/>
                  <a:ext cx="5893920" cy="252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1">
              <p14:nvContentPartPr>
                <p14:cNvPr id="16" name="Ink 15"/>
                <p14:cNvContentPartPr/>
                <p14:nvPr/>
              </p14:nvContentPartPr>
              <p14:xfrm>
                <a:off x="5379365" y="4375792"/>
                <a:ext cx="3969360" cy="9936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31485" y="4327912"/>
                  <a:ext cx="4065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3">
              <p14:nvContentPartPr>
                <p14:cNvPr id="17" name="Ink 16"/>
                <p14:cNvContentPartPr/>
                <p14:nvPr/>
              </p14:nvContentPartPr>
              <p14:xfrm>
                <a:off x="4286045" y="4353472"/>
                <a:ext cx="1181160" cy="7488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8165" y="4305592"/>
                  <a:ext cx="1276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5">
              <p14:nvContentPartPr>
                <p14:cNvPr id="18" name="Ink 17"/>
                <p14:cNvContentPartPr/>
                <p14:nvPr/>
              </p14:nvContentPartPr>
              <p14:xfrm>
                <a:off x="67925" y="4259872"/>
                <a:ext cx="3006360" cy="16668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045" y="4212198"/>
                  <a:ext cx="3102120" cy="26202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728" name="Oval 57"/>
          <p:cNvSpPr>
            <a:spLocks noChangeAspect="1" noChangeArrowheads="1"/>
          </p:cNvSpPr>
          <p:nvPr/>
        </p:nvSpPr>
        <p:spPr bwMode="auto">
          <a:xfrm>
            <a:off x="3913188" y="33337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29" name="Oval 57"/>
          <p:cNvSpPr>
            <a:spLocks noChangeAspect="1" noChangeArrowheads="1"/>
          </p:cNvSpPr>
          <p:nvPr/>
        </p:nvSpPr>
        <p:spPr bwMode="auto">
          <a:xfrm>
            <a:off x="8964613" y="3343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0" name="Oval 57"/>
          <p:cNvSpPr>
            <a:spLocks noChangeAspect="1" noChangeArrowheads="1"/>
          </p:cNvSpPr>
          <p:nvPr/>
        </p:nvSpPr>
        <p:spPr bwMode="auto">
          <a:xfrm>
            <a:off x="9109075" y="3352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1" name="Oval 57"/>
          <p:cNvSpPr>
            <a:spLocks noChangeAspect="1" noChangeArrowheads="1"/>
          </p:cNvSpPr>
          <p:nvPr/>
        </p:nvSpPr>
        <p:spPr bwMode="auto">
          <a:xfrm>
            <a:off x="-100013" y="33528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2" name="Oval 57"/>
          <p:cNvSpPr>
            <a:spLocks noChangeAspect="1" noChangeArrowheads="1"/>
          </p:cNvSpPr>
          <p:nvPr/>
        </p:nvSpPr>
        <p:spPr bwMode="auto">
          <a:xfrm>
            <a:off x="1855788" y="32766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3" name="Oval 57"/>
          <p:cNvSpPr>
            <a:spLocks noChangeAspect="1" noChangeArrowheads="1"/>
          </p:cNvSpPr>
          <p:nvPr/>
        </p:nvSpPr>
        <p:spPr bwMode="auto">
          <a:xfrm>
            <a:off x="2465388" y="33702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4" name="Oval 57"/>
          <p:cNvSpPr>
            <a:spLocks noChangeAspect="1" noChangeArrowheads="1"/>
          </p:cNvSpPr>
          <p:nvPr/>
        </p:nvSpPr>
        <p:spPr bwMode="auto">
          <a:xfrm>
            <a:off x="2159000" y="3368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5" name="Oval 57"/>
          <p:cNvSpPr>
            <a:spLocks noChangeAspect="1" noChangeArrowheads="1"/>
          </p:cNvSpPr>
          <p:nvPr/>
        </p:nvSpPr>
        <p:spPr bwMode="auto">
          <a:xfrm>
            <a:off x="3354388" y="3368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6" name="Oval 57"/>
          <p:cNvSpPr>
            <a:spLocks noChangeAspect="1" noChangeArrowheads="1"/>
          </p:cNvSpPr>
          <p:nvPr/>
        </p:nvSpPr>
        <p:spPr bwMode="auto">
          <a:xfrm>
            <a:off x="2767013" y="33607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7" name="Oval 57"/>
          <p:cNvSpPr>
            <a:spLocks noChangeAspect="1" noChangeArrowheads="1"/>
          </p:cNvSpPr>
          <p:nvPr/>
        </p:nvSpPr>
        <p:spPr bwMode="auto">
          <a:xfrm>
            <a:off x="3651250" y="3352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8" name="Oval 57"/>
          <p:cNvSpPr>
            <a:spLocks noChangeAspect="1" noChangeArrowheads="1"/>
          </p:cNvSpPr>
          <p:nvPr/>
        </p:nvSpPr>
        <p:spPr bwMode="auto">
          <a:xfrm>
            <a:off x="3059113" y="33607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39" name="Oval 57"/>
          <p:cNvSpPr>
            <a:spLocks noChangeAspect="1" noChangeArrowheads="1"/>
          </p:cNvSpPr>
          <p:nvPr/>
        </p:nvSpPr>
        <p:spPr bwMode="auto">
          <a:xfrm>
            <a:off x="6589713" y="3370263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0" name="Oval 57"/>
          <p:cNvSpPr>
            <a:spLocks noChangeAspect="1" noChangeArrowheads="1"/>
          </p:cNvSpPr>
          <p:nvPr/>
        </p:nvSpPr>
        <p:spPr bwMode="auto">
          <a:xfrm>
            <a:off x="7497763" y="3368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1" name="Oval 57"/>
          <p:cNvSpPr>
            <a:spLocks noChangeAspect="1" noChangeArrowheads="1"/>
          </p:cNvSpPr>
          <p:nvPr/>
        </p:nvSpPr>
        <p:spPr bwMode="auto">
          <a:xfrm>
            <a:off x="6907213" y="33607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2" name="Oval 57"/>
          <p:cNvSpPr>
            <a:spLocks noChangeAspect="1" noChangeArrowheads="1"/>
          </p:cNvSpPr>
          <p:nvPr/>
        </p:nvSpPr>
        <p:spPr bwMode="auto">
          <a:xfrm>
            <a:off x="7796213" y="3352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3" name="Oval 57"/>
          <p:cNvSpPr>
            <a:spLocks noChangeAspect="1" noChangeArrowheads="1"/>
          </p:cNvSpPr>
          <p:nvPr/>
        </p:nvSpPr>
        <p:spPr bwMode="auto">
          <a:xfrm>
            <a:off x="7204075" y="3360738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4" name="Oval 57"/>
          <p:cNvSpPr>
            <a:spLocks noChangeAspect="1" noChangeArrowheads="1"/>
          </p:cNvSpPr>
          <p:nvPr/>
        </p:nvSpPr>
        <p:spPr bwMode="auto">
          <a:xfrm>
            <a:off x="8001000" y="3429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5" name="Oval 57"/>
          <p:cNvSpPr>
            <a:spLocks noChangeAspect="1" noChangeArrowheads="1"/>
          </p:cNvSpPr>
          <p:nvPr/>
        </p:nvSpPr>
        <p:spPr bwMode="auto">
          <a:xfrm>
            <a:off x="8647113" y="3352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6" name="Oval 57"/>
          <p:cNvSpPr>
            <a:spLocks noChangeAspect="1" noChangeArrowheads="1"/>
          </p:cNvSpPr>
          <p:nvPr/>
        </p:nvSpPr>
        <p:spPr bwMode="auto">
          <a:xfrm>
            <a:off x="8361363" y="33496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7" name="Oval 57"/>
          <p:cNvSpPr>
            <a:spLocks noChangeAspect="1" noChangeArrowheads="1"/>
          </p:cNvSpPr>
          <p:nvPr/>
        </p:nvSpPr>
        <p:spPr bwMode="auto">
          <a:xfrm>
            <a:off x="-252413" y="3429000"/>
            <a:ext cx="307976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8" name="Oval 57"/>
          <p:cNvSpPr>
            <a:spLocks noChangeAspect="1" noChangeArrowheads="1"/>
          </p:cNvSpPr>
          <p:nvPr/>
        </p:nvSpPr>
        <p:spPr bwMode="auto">
          <a:xfrm>
            <a:off x="357188" y="33782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9" name="Oval 57"/>
          <p:cNvSpPr>
            <a:spLocks noChangeAspect="1" noChangeArrowheads="1"/>
          </p:cNvSpPr>
          <p:nvPr/>
        </p:nvSpPr>
        <p:spPr bwMode="auto">
          <a:xfrm>
            <a:off x="52388" y="33750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0" name="Oval 57"/>
          <p:cNvSpPr>
            <a:spLocks noChangeAspect="1" noChangeArrowheads="1"/>
          </p:cNvSpPr>
          <p:nvPr/>
        </p:nvSpPr>
        <p:spPr bwMode="auto">
          <a:xfrm>
            <a:off x="1246188" y="33750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1" name="Oval 57"/>
          <p:cNvSpPr>
            <a:spLocks noChangeAspect="1" noChangeArrowheads="1"/>
          </p:cNvSpPr>
          <p:nvPr/>
        </p:nvSpPr>
        <p:spPr bwMode="auto">
          <a:xfrm>
            <a:off x="658813" y="3368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2" name="Oval 57"/>
          <p:cNvSpPr>
            <a:spLocks noChangeAspect="1" noChangeArrowheads="1"/>
          </p:cNvSpPr>
          <p:nvPr/>
        </p:nvSpPr>
        <p:spPr bwMode="auto">
          <a:xfrm>
            <a:off x="1544638" y="33591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3" name="Oval 57"/>
          <p:cNvSpPr>
            <a:spLocks noChangeAspect="1" noChangeArrowheads="1"/>
          </p:cNvSpPr>
          <p:nvPr/>
        </p:nvSpPr>
        <p:spPr bwMode="auto">
          <a:xfrm>
            <a:off x="950913" y="34290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4" name="Oval 57"/>
          <p:cNvSpPr>
            <a:spLocks noChangeAspect="1" noChangeArrowheads="1"/>
          </p:cNvSpPr>
          <p:nvPr/>
        </p:nvSpPr>
        <p:spPr bwMode="auto">
          <a:xfrm>
            <a:off x="4819650" y="3343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5" name="Oval 57"/>
          <p:cNvSpPr>
            <a:spLocks noChangeAspect="1" noChangeArrowheads="1"/>
          </p:cNvSpPr>
          <p:nvPr/>
        </p:nvSpPr>
        <p:spPr bwMode="auto">
          <a:xfrm>
            <a:off x="5708650" y="333375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6" name="Oval 57"/>
          <p:cNvSpPr>
            <a:spLocks noChangeAspect="1" noChangeArrowheads="1"/>
          </p:cNvSpPr>
          <p:nvPr/>
        </p:nvSpPr>
        <p:spPr bwMode="auto">
          <a:xfrm>
            <a:off x="5116513" y="33432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7" name="Oval 57"/>
          <p:cNvSpPr>
            <a:spLocks noChangeAspect="1" noChangeArrowheads="1"/>
          </p:cNvSpPr>
          <p:nvPr/>
        </p:nvSpPr>
        <p:spPr bwMode="auto">
          <a:xfrm>
            <a:off x="4519613" y="3352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8" name="Oval 57"/>
          <p:cNvSpPr>
            <a:spLocks noChangeAspect="1" noChangeArrowheads="1"/>
          </p:cNvSpPr>
          <p:nvPr/>
        </p:nvSpPr>
        <p:spPr bwMode="auto">
          <a:xfrm>
            <a:off x="4216400" y="33496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59" name="Oval 57"/>
          <p:cNvSpPr>
            <a:spLocks noChangeAspect="1" noChangeArrowheads="1"/>
          </p:cNvSpPr>
          <p:nvPr/>
        </p:nvSpPr>
        <p:spPr bwMode="auto">
          <a:xfrm>
            <a:off x="5410200" y="334962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60" name="Oval 57"/>
          <p:cNvSpPr>
            <a:spLocks noChangeAspect="1" noChangeArrowheads="1"/>
          </p:cNvSpPr>
          <p:nvPr/>
        </p:nvSpPr>
        <p:spPr bwMode="auto">
          <a:xfrm>
            <a:off x="6000750" y="3352800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61" name="Oval 57"/>
          <p:cNvSpPr>
            <a:spLocks noChangeAspect="1" noChangeArrowheads="1"/>
          </p:cNvSpPr>
          <p:nvPr/>
        </p:nvSpPr>
        <p:spPr bwMode="auto">
          <a:xfrm>
            <a:off x="6303963" y="3368675"/>
            <a:ext cx="307975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762" name="Group 141"/>
          <p:cNvGrpSpPr>
            <a:grpSpLocks/>
          </p:cNvGrpSpPr>
          <p:nvPr/>
        </p:nvGrpSpPr>
        <p:grpSpPr bwMode="auto">
          <a:xfrm>
            <a:off x="-217488" y="3429000"/>
            <a:ext cx="9894888" cy="1752600"/>
            <a:chOff x="-137" y="2160"/>
            <a:chExt cx="6233" cy="1104"/>
          </a:xfrm>
        </p:grpSpPr>
        <p:sp>
          <p:nvSpPr>
            <p:cNvPr id="20763" name="AutoShape 4" descr="Dark vertical"/>
            <p:cNvSpPr>
              <a:spLocks noChangeArrowheads="1"/>
            </p:cNvSpPr>
            <p:nvPr/>
          </p:nvSpPr>
          <p:spPr bwMode="auto">
            <a:xfrm>
              <a:off x="0" y="2352"/>
              <a:ext cx="6096" cy="816"/>
            </a:xfrm>
            <a:prstGeom prst="roundRect">
              <a:avLst>
                <a:gd name="adj" fmla="val 16667"/>
              </a:avLst>
            </a:prstGeom>
            <a:pattFill prst="dkVert">
              <a:fgClr>
                <a:srgbClr val="FF00FF"/>
              </a:fgClr>
              <a:bgClr>
                <a:srgbClr val="0000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64" name="Oval 5"/>
            <p:cNvSpPr>
              <a:spLocks noChangeAspect="1" noChangeArrowheads="1"/>
            </p:cNvSpPr>
            <p:nvPr/>
          </p:nvSpPr>
          <p:spPr bwMode="auto">
            <a:xfrm>
              <a:off x="-118" y="223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65" name="Oval 7"/>
            <p:cNvSpPr>
              <a:spLocks noChangeAspect="1" noChangeArrowheads="1"/>
            </p:cNvSpPr>
            <p:nvPr/>
          </p:nvSpPr>
          <p:spPr bwMode="auto">
            <a:xfrm>
              <a:off x="2494" y="2160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66" name="Oval 8"/>
            <p:cNvSpPr>
              <a:spLocks noChangeAspect="1" noChangeArrowheads="1"/>
            </p:cNvSpPr>
            <p:nvPr/>
          </p:nvSpPr>
          <p:spPr bwMode="auto">
            <a:xfrm>
              <a:off x="1446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67" name="Oval 9"/>
            <p:cNvSpPr>
              <a:spLocks noChangeAspect="1" noChangeArrowheads="1"/>
            </p:cNvSpPr>
            <p:nvPr/>
          </p:nvSpPr>
          <p:spPr bwMode="auto">
            <a:xfrm>
              <a:off x="1104" y="2160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68" name="Oval 10"/>
            <p:cNvSpPr>
              <a:spLocks noChangeAspect="1" noChangeArrowheads="1"/>
            </p:cNvSpPr>
            <p:nvPr/>
          </p:nvSpPr>
          <p:spPr bwMode="auto">
            <a:xfrm>
              <a:off x="238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69" name="Oval 11"/>
            <p:cNvSpPr>
              <a:spLocks noChangeAspect="1" noChangeArrowheads="1"/>
            </p:cNvSpPr>
            <p:nvPr/>
          </p:nvSpPr>
          <p:spPr bwMode="auto">
            <a:xfrm>
              <a:off x="526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0" name="Oval 12"/>
            <p:cNvSpPr>
              <a:spLocks noChangeAspect="1" noChangeArrowheads="1"/>
            </p:cNvSpPr>
            <p:nvPr/>
          </p:nvSpPr>
          <p:spPr bwMode="auto">
            <a:xfrm>
              <a:off x="4462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1" name="Oval 13"/>
            <p:cNvSpPr>
              <a:spLocks noChangeAspect="1" noChangeArrowheads="1"/>
            </p:cNvSpPr>
            <p:nvPr/>
          </p:nvSpPr>
          <p:spPr bwMode="auto">
            <a:xfrm>
              <a:off x="3502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2" name="Oval 14"/>
            <p:cNvSpPr>
              <a:spLocks noChangeAspect="1" noChangeArrowheads="1"/>
            </p:cNvSpPr>
            <p:nvPr/>
          </p:nvSpPr>
          <p:spPr bwMode="auto">
            <a:xfrm>
              <a:off x="2974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3" name="Oval 15"/>
            <p:cNvSpPr>
              <a:spLocks noChangeAspect="1" noChangeArrowheads="1"/>
            </p:cNvSpPr>
            <p:nvPr/>
          </p:nvSpPr>
          <p:spPr bwMode="auto">
            <a:xfrm>
              <a:off x="1870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4" name="Oval 17"/>
            <p:cNvSpPr>
              <a:spLocks noChangeAspect="1" noChangeArrowheads="1"/>
            </p:cNvSpPr>
            <p:nvPr/>
          </p:nvSpPr>
          <p:spPr bwMode="auto">
            <a:xfrm>
              <a:off x="1782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5" name="Oval 18"/>
            <p:cNvSpPr>
              <a:spLocks noChangeAspect="1" noChangeArrowheads="1"/>
            </p:cNvSpPr>
            <p:nvPr/>
          </p:nvSpPr>
          <p:spPr bwMode="auto">
            <a:xfrm>
              <a:off x="939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6" name="Oval 20"/>
            <p:cNvSpPr>
              <a:spLocks noChangeAspect="1" noChangeArrowheads="1"/>
            </p:cNvSpPr>
            <p:nvPr/>
          </p:nvSpPr>
          <p:spPr bwMode="auto">
            <a:xfrm>
              <a:off x="3078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7" name="Oval 21"/>
            <p:cNvSpPr>
              <a:spLocks noChangeAspect="1" noChangeArrowheads="1"/>
            </p:cNvSpPr>
            <p:nvPr/>
          </p:nvSpPr>
          <p:spPr bwMode="auto">
            <a:xfrm>
              <a:off x="3934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8" name="Oval 22"/>
            <p:cNvSpPr>
              <a:spLocks noChangeAspect="1" noChangeArrowheads="1"/>
            </p:cNvSpPr>
            <p:nvPr/>
          </p:nvSpPr>
          <p:spPr bwMode="auto">
            <a:xfrm>
              <a:off x="3646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79" name="Oval 23"/>
            <p:cNvSpPr>
              <a:spLocks noChangeAspect="1" noChangeArrowheads="1"/>
            </p:cNvSpPr>
            <p:nvPr/>
          </p:nvSpPr>
          <p:spPr bwMode="auto">
            <a:xfrm>
              <a:off x="3838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0" name="Oval 24"/>
            <p:cNvSpPr>
              <a:spLocks noChangeAspect="1" noChangeArrowheads="1"/>
            </p:cNvSpPr>
            <p:nvPr/>
          </p:nvSpPr>
          <p:spPr bwMode="auto">
            <a:xfrm>
              <a:off x="4654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1" name="Oval 25"/>
            <p:cNvSpPr>
              <a:spLocks noChangeAspect="1" noChangeArrowheads="1"/>
            </p:cNvSpPr>
            <p:nvPr/>
          </p:nvSpPr>
          <p:spPr bwMode="auto">
            <a:xfrm>
              <a:off x="5184" y="2160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2" name="Oval 26"/>
            <p:cNvSpPr>
              <a:spLocks noChangeAspect="1" noChangeArrowheads="1"/>
            </p:cNvSpPr>
            <p:nvPr/>
          </p:nvSpPr>
          <p:spPr bwMode="auto">
            <a:xfrm>
              <a:off x="4846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3" name="Oval 27"/>
            <p:cNvSpPr>
              <a:spLocks noChangeAspect="1" noChangeArrowheads="1"/>
            </p:cNvSpPr>
            <p:nvPr/>
          </p:nvSpPr>
          <p:spPr bwMode="auto">
            <a:xfrm>
              <a:off x="4942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4" name="Oval 28"/>
            <p:cNvSpPr>
              <a:spLocks noChangeAspect="1" noChangeArrowheads="1"/>
            </p:cNvSpPr>
            <p:nvPr/>
          </p:nvSpPr>
          <p:spPr bwMode="auto">
            <a:xfrm>
              <a:off x="4750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5" name="Oval 29"/>
            <p:cNvSpPr>
              <a:spLocks noChangeAspect="1" noChangeArrowheads="1"/>
            </p:cNvSpPr>
            <p:nvPr/>
          </p:nvSpPr>
          <p:spPr bwMode="auto">
            <a:xfrm>
              <a:off x="4272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6" name="Oval 30"/>
            <p:cNvSpPr>
              <a:spLocks noChangeAspect="1" noChangeArrowheads="1"/>
            </p:cNvSpPr>
            <p:nvPr/>
          </p:nvSpPr>
          <p:spPr bwMode="auto">
            <a:xfrm>
              <a:off x="142" y="222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7" name="Oval 31"/>
            <p:cNvSpPr>
              <a:spLocks noChangeAspect="1" noChangeArrowheads="1"/>
            </p:cNvSpPr>
            <p:nvPr/>
          </p:nvSpPr>
          <p:spPr bwMode="auto">
            <a:xfrm>
              <a:off x="-2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8" name="Oval 32"/>
            <p:cNvSpPr>
              <a:spLocks noChangeAspect="1" noChangeArrowheads="1"/>
            </p:cNvSpPr>
            <p:nvPr/>
          </p:nvSpPr>
          <p:spPr bwMode="auto">
            <a:xfrm>
              <a:off x="2830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89" name="Oval 33"/>
            <p:cNvSpPr>
              <a:spLocks noChangeAspect="1" noChangeArrowheads="1"/>
            </p:cNvSpPr>
            <p:nvPr/>
          </p:nvSpPr>
          <p:spPr bwMode="auto">
            <a:xfrm>
              <a:off x="3358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0" name="Oval 34"/>
            <p:cNvSpPr>
              <a:spLocks noChangeAspect="1" noChangeArrowheads="1"/>
            </p:cNvSpPr>
            <p:nvPr/>
          </p:nvSpPr>
          <p:spPr bwMode="auto">
            <a:xfrm>
              <a:off x="3214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1" name="Oval 35"/>
            <p:cNvSpPr>
              <a:spLocks noChangeAspect="1" noChangeArrowheads="1"/>
            </p:cNvSpPr>
            <p:nvPr/>
          </p:nvSpPr>
          <p:spPr bwMode="auto">
            <a:xfrm>
              <a:off x="2638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2" name="Oval 36"/>
            <p:cNvSpPr>
              <a:spLocks noChangeAspect="1" noChangeArrowheads="1"/>
            </p:cNvSpPr>
            <p:nvPr/>
          </p:nvSpPr>
          <p:spPr bwMode="auto">
            <a:xfrm>
              <a:off x="2158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3" name="Oval 37"/>
            <p:cNvSpPr>
              <a:spLocks noChangeAspect="1" noChangeArrowheads="1"/>
            </p:cNvSpPr>
            <p:nvPr/>
          </p:nvSpPr>
          <p:spPr bwMode="auto">
            <a:xfrm>
              <a:off x="1582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4" name="Oval 38"/>
            <p:cNvSpPr>
              <a:spLocks noChangeAspect="1" noChangeArrowheads="1"/>
            </p:cNvSpPr>
            <p:nvPr/>
          </p:nvSpPr>
          <p:spPr bwMode="auto">
            <a:xfrm>
              <a:off x="374" y="222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5" name="Oval 39"/>
            <p:cNvSpPr>
              <a:spLocks noChangeAspect="1" noChangeArrowheads="1"/>
            </p:cNvSpPr>
            <p:nvPr/>
          </p:nvSpPr>
          <p:spPr bwMode="auto">
            <a:xfrm>
              <a:off x="670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6" name="Oval 40"/>
            <p:cNvSpPr>
              <a:spLocks noChangeAspect="1" noChangeArrowheads="1"/>
            </p:cNvSpPr>
            <p:nvPr/>
          </p:nvSpPr>
          <p:spPr bwMode="auto">
            <a:xfrm>
              <a:off x="814" y="226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7" name="Oval 41"/>
            <p:cNvSpPr>
              <a:spLocks noChangeAspect="1" noChangeArrowheads="1"/>
            </p:cNvSpPr>
            <p:nvPr/>
          </p:nvSpPr>
          <p:spPr bwMode="auto">
            <a:xfrm>
              <a:off x="1294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8" name="Oval 42"/>
            <p:cNvSpPr>
              <a:spLocks noChangeAspect="1" noChangeArrowheads="1"/>
            </p:cNvSpPr>
            <p:nvPr/>
          </p:nvSpPr>
          <p:spPr bwMode="auto">
            <a:xfrm>
              <a:off x="4126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99" name="Oval 43"/>
            <p:cNvSpPr>
              <a:spLocks noChangeAspect="1" noChangeArrowheads="1"/>
            </p:cNvSpPr>
            <p:nvPr/>
          </p:nvSpPr>
          <p:spPr bwMode="auto">
            <a:xfrm>
              <a:off x="2330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0" name="Oval 44"/>
            <p:cNvSpPr>
              <a:spLocks noChangeAspect="1" noChangeArrowheads="1"/>
            </p:cNvSpPr>
            <p:nvPr/>
          </p:nvSpPr>
          <p:spPr bwMode="auto">
            <a:xfrm>
              <a:off x="2734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1" name="Oval 45"/>
            <p:cNvSpPr>
              <a:spLocks noChangeAspect="1" noChangeArrowheads="1"/>
            </p:cNvSpPr>
            <p:nvPr/>
          </p:nvSpPr>
          <p:spPr bwMode="auto">
            <a:xfrm>
              <a:off x="5516" y="2208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2" name="Oval 46"/>
            <p:cNvSpPr>
              <a:spLocks noChangeAspect="1" noChangeArrowheads="1"/>
            </p:cNvSpPr>
            <p:nvPr/>
          </p:nvSpPr>
          <p:spPr bwMode="auto">
            <a:xfrm>
              <a:off x="5614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3" name="Oval 47"/>
            <p:cNvSpPr>
              <a:spLocks noChangeAspect="1" noChangeArrowheads="1"/>
            </p:cNvSpPr>
            <p:nvPr/>
          </p:nvSpPr>
          <p:spPr bwMode="auto">
            <a:xfrm>
              <a:off x="5268" y="227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4" name="Oval 48"/>
            <p:cNvSpPr>
              <a:spLocks noChangeAspect="1" noChangeArrowheads="1"/>
            </p:cNvSpPr>
            <p:nvPr/>
          </p:nvSpPr>
          <p:spPr bwMode="auto">
            <a:xfrm>
              <a:off x="4414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5" name="Oval 49"/>
            <p:cNvSpPr>
              <a:spLocks noChangeAspect="1" noChangeArrowheads="1"/>
            </p:cNvSpPr>
            <p:nvPr/>
          </p:nvSpPr>
          <p:spPr bwMode="auto">
            <a:xfrm>
              <a:off x="3408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6" name="Oval 50"/>
            <p:cNvSpPr>
              <a:spLocks noChangeAspect="1" noChangeArrowheads="1"/>
            </p:cNvSpPr>
            <p:nvPr/>
          </p:nvSpPr>
          <p:spPr bwMode="auto">
            <a:xfrm>
              <a:off x="3550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7" name="Oval 51"/>
            <p:cNvSpPr>
              <a:spLocks noChangeAspect="1" noChangeArrowheads="1"/>
            </p:cNvSpPr>
            <p:nvPr/>
          </p:nvSpPr>
          <p:spPr bwMode="auto">
            <a:xfrm>
              <a:off x="2542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8" name="Oval 52"/>
            <p:cNvSpPr>
              <a:spLocks noChangeAspect="1" noChangeArrowheads="1"/>
            </p:cNvSpPr>
            <p:nvPr/>
          </p:nvSpPr>
          <p:spPr bwMode="auto">
            <a:xfrm>
              <a:off x="1678" y="226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09" name="Oval 53"/>
            <p:cNvSpPr>
              <a:spLocks noChangeAspect="1" noChangeArrowheads="1"/>
            </p:cNvSpPr>
            <p:nvPr/>
          </p:nvSpPr>
          <p:spPr bwMode="auto">
            <a:xfrm>
              <a:off x="2446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0" name="Oval 54"/>
            <p:cNvSpPr>
              <a:spLocks noChangeAspect="1" noChangeArrowheads="1"/>
            </p:cNvSpPr>
            <p:nvPr/>
          </p:nvSpPr>
          <p:spPr bwMode="auto">
            <a:xfrm>
              <a:off x="508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1" name="Oval 55"/>
            <p:cNvSpPr>
              <a:spLocks noChangeAspect="1" noChangeArrowheads="1"/>
            </p:cNvSpPr>
            <p:nvPr/>
          </p:nvSpPr>
          <p:spPr bwMode="auto">
            <a:xfrm>
              <a:off x="2254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2" name="Oval 56"/>
            <p:cNvSpPr>
              <a:spLocks noChangeAspect="1" noChangeArrowheads="1"/>
            </p:cNvSpPr>
            <p:nvPr/>
          </p:nvSpPr>
          <p:spPr bwMode="auto">
            <a:xfrm>
              <a:off x="1198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3" name="Oval 57"/>
            <p:cNvSpPr>
              <a:spLocks noChangeAspect="1" noChangeArrowheads="1"/>
            </p:cNvSpPr>
            <p:nvPr/>
          </p:nvSpPr>
          <p:spPr bwMode="auto">
            <a:xfrm>
              <a:off x="1054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4" name="Oval 58"/>
            <p:cNvSpPr>
              <a:spLocks noChangeAspect="1" noChangeArrowheads="1"/>
            </p:cNvSpPr>
            <p:nvPr/>
          </p:nvSpPr>
          <p:spPr bwMode="auto">
            <a:xfrm>
              <a:off x="4030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5" name="Oval 59"/>
            <p:cNvSpPr>
              <a:spLocks noChangeAspect="1" noChangeArrowheads="1"/>
            </p:cNvSpPr>
            <p:nvPr/>
          </p:nvSpPr>
          <p:spPr bwMode="auto">
            <a:xfrm>
              <a:off x="3742" y="2304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6" name="Oval 60"/>
            <p:cNvSpPr>
              <a:spLocks noChangeAspect="1" noChangeArrowheads="1"/>
            </p:cNvSpPr>
            <p:nvPr/>
          </p:nvSpPr>
          <p:spPr bwMode="auto">
            <a:xfrm>
              <a:off x="5758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7" name="Oval 61"/>
            <p:cNvSpPr>
              <a:spLocks noChangeAspect="1" noChangeArrowheads="1"/>
            </p:cNvSpPr>
            <p:nvPr/>
          </p:nvSpPr>
          <p:spPr bwMode="auto">
            <a:xfrm>
              <a:off x="4222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8" name="Oval 62"/>
            <p:cNvSpPr>
              <a:spLocks noChangeAspect="1" noChangeArrowheads="1"/>
            </p:cNvSpPr>
            <p:nvPr/>
          </p:nvSpPr>
          <p:spPr bwMode="auto">
            <a:xfrm>
              <a:off x="4558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19" name="Oval 63"/>
            <p:cNvSpPr>
              <a:spLocks noChangeAspect="1" noChangeArrowheads="1"/>
            </p:cNvSpPr>
            <p:nvPr/>
          </p:nvSpPr>
          <p:spPr bwMode="auto">
            <a:xfrm>
              <a:off x="5374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0820" name="Group 122"/>
            <p:cNvGrpSpPr>
              <a:grpSpLocks/>
            </p:cNvGrpSpPr>
            <p:nvPr/>
          </p:nvGrpSpPr>
          <p:grpSpPr bwMode="auto">
            <a:xfrm rot="10800000">
              <a:off x="-137" y="2976"/>
              <a:ext cx="6019" cy="288"/>
              <a:chOff x="-90" y="3004"/>
              <a:chExt cx="5972" cy="288"/>
            </a:xfrm>
          </p:grpSpPr>
          <p:sp>
            <p:nvSpPr>
              <p:cNvPr id="20823" name="Oval 64"/>
              <p:cNvSpPr>
                <a:spLocks noChangeAspect="1" noChangeArrowheads="1"/>
              </p:cNvSpPr>
              <p:nvPr/>
            </p:nvSpPr>
            <p:spPr bwMode="auto">
              <a:xfrm>
                <a:off x="-90" y="303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4" name="Oval 65"/>
              <p:cNvSpPr>
                <a:spLocks noChangeAspect="1" noChangeArrowheads="1"/>
              </p:cNvSpPr>
              <p:nvPr/>
            </p:nvSpPr>
            <p:spPr bwMode="auto">
              <a:xfrm>
                <a:off x="252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5" name="Oval 66"/>
              <p:cNvSpPr>
                <a:spLocks noChangeAspect="1" noChangeArrowheads="1"/>
              </p:cNvSpPr>
              <p:nvPr/>
            </p:nvSpPr>
            <p:spPr bwMode="auto">
              <a:xfrm>
                <a:off x="1474" y="304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6" name="Oval 67"/>
              <p:cNvSpPr>
                <a:spLocks noChangeAspect="1" noChangeArrowheads="1"/>
              </p:cNvSpPr>
              <p:nvPr/>
            </p:nvSpPr>
            <p:spPr bwMode="auto">
              <a:xfrm>
                <a:off x="1178" y="300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7" name="Oval 68"/>
              <p:cNvSpPr>
                <a:spLocks noChangeAspect="1" noChangeArrowheads="1"/>
              </p:cNvSpPr>
              <p:nvPr/>
            </p:nvSpPr>
            <p:spPr bwMode="auto">
              <a:xfrm>
                <a:off x="266" y="300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8" name="Oval 69"/>
              <p:cNvSpPr>
                <a:spLocks noChangeAspect="1" noChangeArrowheads="1"/>
              </p:cNvSpPr>
              <p:nvPr/>
            </p:nvSpPr>
            <p:spPr bwMode="auto">
              <a:xfrm>
                <a:off x="554" y="300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9" name="Oval 70"/>
              <p:cNvSpPr>
                <a:spLocks noChangeAspect="1" noChangeArrowheads="1"/>
              </p:cNvSpPr>
              <p:nvPr/>
            </p:nvSpPr>
            <p:spPr bwMode="auto">
              <a:xfrm>
                <a:off x="4490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0" name="Oval 71"/>
              <p:cNvSpPr>
                <a:spLocks noChangeAspect="1" noChangeArrowheads="1"/>
              </p:cNvSpPr>
              <p:nvPr/>
            </p:nvSpPr>
            <p:spPr bwMode="auto">
              <a:xfrm>
                <a:off x="3530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1" name="Oval 72"/>
              <p:cNvSpPr>
                <a:spLocks noChangeAspect="1" noChangeArrowheads="1"/>
              </p:cNvSpPr>
              <p:nvPr/>
            </p:nvSpPr>
            <p:spPr bwMode="auto">
              <a:xfrm>
                <a:off x="300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2" name="Oval 73"/>
              <p:cNvSpPr>
                <a:spLocks noChangeAspect="1" noChangeArrowheads="1"/>
              </p:cNvSpPr>
              <p:nvPr/>
            </p:nvSpPr>
            <p:spPr bwMode="auto">
              <a:xfrm>
                <a:off x="1898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3" name="Oval 74"/>
              <p:cNvSpPr>
                <a:spLocks noChangeAspect="1" noChangeArrowheads="1"/>
              </p:cNvSpPr>
              <p:nvPr/>
            </p:nvSpPr>
            <p:spPr bwMode="auto">
              <a:xfrm>
                <a:off x="204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4" name="Oval 75"/>
              <p:cNvSpPr>
                <a:spLocks noChangeAspect="1" noChangeArrowheads="1"/>
              </p:cNvSpPr>
              <p:nvPr/>
            </p:nvSpPr>
            <p:spPr bwMode="auto">
              <a:xfrm>
                <a:off x="176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5" name="Oval 76"/>
              <p:cNvSpPr>
                <a:spLocks noChangeAspect="1" noChangeArrowheads="1"/>
              </p:cNvSpPr>
              <p:nvPr/>
            </p:nvSpPr>
            <p:spPr bwMode="auto">
              <a:xfrm>
                <a:off x="1006" y="302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6" name="Oval 77"/>
              <p:cNvSpPr>
                <a:spLocks noChangeAspect="1" noChangeArrowheads="1"/>
              </p:cNvSpPr>
              <p:nvPr/>
            </p:nvSpPr>
            <p:spPr bwMode="auto">
              <a:xfrm>
                <a:off x="5114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7" name="Oval 78"/>
              <p:cNvSpPr>
                <a:spLocks noChangeAspect="1" noChangeArrowheads="1"/>
              </p:cNvSpPr>
              <p:nvPr/>
            </p:nvSpPr>
            <p:spPr bwMode="auto">
              <a:xfrm>
                <a:off x="3098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8" name="Oval 79"/>
              <p:cNvSpPr>
                <a:spLocks noChangeAspect="1" noChangeArrowheads="1"/>
              </p:cNvSpPr>
              <p:nvPr/>
            </p:nvSpPr>
            <p:spPr bwMode="auto">
              <a:xfrm>
                <a:off x="396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9" name="Oval 80"/>
              <p:cNvSpPr>
                <a:spLocks noChangeAspect="1" noChangeArrowheads="1"/>
              </p:cNvSpPr>
              <p:nvPr/>
            </p:nvSpPr>
            <p:spPr bwMode="auto">
              <a:xfrm>
                <a:off x="3674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0" name="Oval 81"/>
              <p:cNvSpPr>
                <a:spLocks noChangeAspect="1" noChangeArrowheads="1"/>
              </p:cNvSpPr>
              <p:nvPr/>
            </p:nvSpPr>
            <p:spPr bwMode="auto">
              <a:xfrm>
                <a:off x="386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1" name="Oval 82"/>
              <p:cNvSpPr>
                <a:spLocks noChangeAspect="1" noChangeArrowheads="1"/>
              </p:cNvSpPr>
              <p:nvPr/>
            </p:nvSpPr>
            <p:spPr bwMode="auto">
              <a:xfrm>
                <a:off x="468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2" name="Oval 83"/>
              <p:cNvSpPr>
                <a:spLocks noChangeAspect="1" noChangeArrowheads="1"/>
              </p:cNvSpPr>
              <p:nvPr/>
            </p:nvSpPr>
            <p:spPr bwMode="auto">
              <a:xfrm>
                <a:off x="5258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3" name="Oval 84"/>
              <p:cNvSpPr>
                <a:spLocks noChangeAspect="1" noChangeArrowheads="1"/>
              </p:cNvSpPr>
              <p:nvPr/>
            </p:nvSpPr>
            <p:spPr bwMode="auto">
              <a:xfrm>
                <a:off x="4874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4" name="Oval 85"/>
              <p:cNvSpPr>
                <a:spLocks noChangeAspect="1" noChangeArrowheads="1"/>
              </p:cNvSpPr>
              <p:nvPr/>
            </p:nvSpPr>
            <p:spPr bwMode="auto">
              <a:xfrm>
                <a:off x="4970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5" name="Oval 86"/>
              <p:cNvSpPr>
                <a:spLocks noChangeAspect="1" noChangeArrowheads="1"/>
              </p:cNvSpPr>
              <p:nvPr/>
            </p:nvSpPr>
            <p:spPr bwMode="auto">
              <a:xfrm>
                <a:off x="4778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6" name="Oval 87"/>
              <p:cNvSpPr>
                <a:spLocks noChangeAspect="1" noChangeArrowheads="1"/>
              </p:cNvSpPr>
              <p:nvPr/>
            </p:nvSpPr>
            <p:spPr bwMode="auto">
              <a:xfrm>
                <a:off x="434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7" name="Oval 88"/>
              <p:cNvSpPr>
                <a:spLocks noChangeAspect="1" noChangeArrowheads="1"/>
              </p:cNvSpPr>
              <p:nvPr/>
            </p:nvSpPr>
            <p:spPr bwMode="auto">
              <a:xfrm>
                <a:off x="170" y="302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8" name="Oval 89"/>
              <p:cNvSpPr>
                <a:spLocks noChangeAspect="1" noChangeArrowheads="1"/>
              </p:cNvSpPr>
              <p:nvPr/>
            </p:nvSpPr>
            <p:spPr bwMode="auto">
              <a:xfrm>
                <a:off x="26" y="300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9" name="Oval 90"/>
              <p:cNvSpPr>
                <a:spLocks noChangeAspect="1" noChangeArrowheads="1"/>
              </p:cNvSpPr>
              <p:nvPr/>
            </p:nvSpPr>
            <p:spPr bwMode="auto">
              <a:xfrm>
                <a:off x="2858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0" name="Oval 91"/>
              <p:cNvSpPr>
                <a:spLocks noChangeAspect="1" noChangeArrowheads="1"/>
              </p:cNvSpPr>
              <p:nvPr/>
            </p:nvSpPr>
            <p:spPr bwMode="auto">
              <a:xfrm>
                <a:off x="338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1" name="Oval 92"/>
              <p:cNvSpPr>
                <a:spLocks noChangeAspect="1" noChangeArrowheads="1"/>
              </p:cNvSpPr>
              <p:nvPr/>
            </p:nvSpPr>
            <p:spPr bwMode="auto">
              <a:xfrm>
                <a:off x="324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2" name="Oval 93"/>
              <p:cNvSpPr>
                <a:spLocks noChangeAspect="1" noChangeArrowheads="1"/>
              </p:cNvSpPr>
              <p:nvPr/>
            </p:nvSpPr>
            <p:spPr bwMode="auto">
              <a:xfrm>
                <a:off x="266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3" name="Oval 94"/>
              <p:cNvSpPr>
                <a:spLocks noChangeAspect="1" noChangeArrowheads="1"/>
              </p:cNvSpPr>
              <p:nvPr/>
            </p:nvSpPr>
            <p:spPr bwMode="auto">
              <a:xfrm>
                <a:off x="218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4" name="Oval 95"/>
              <p:cNvSpPr>
                <a:spLocks noChangeAspect="1" noChangeArrowheads="1"/>
              </p:cNvSpPr>
              <p:nvPr/>
            </p:nvSpPr>
            <p:spPr bwMode="auto">
              <a:xfrm>
                <a:off x="1610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5" name="Oval 96"/>
              <p:cNvSpPr>
                <a:spLocks noChangeAspect="1" noChangeArrowheads="1"/>
              </p:cNvSpPr>
              <p:nvPr/>
            </p:nvSpPr>
            <p:spPr bwMode="auto">
              <a:xfrm>
                <a:off x="402" y="302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6" name="Oval 97"/>
              <p:cNvSpPr>
                <a:spLocks noChangeAspect="1" noChangeArrowheads="1"/>
              </p:cNvSpPr>
              <p:nvPr/>
            </p:nvSpPr>
            <p:spPr bwMode="auto">
              <a:xfrm>
                <a:off x="698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7" name="Oval 98"/>
              <p:cNvSpPr>
                <a:spLocks noChangeAspect="1" noChangeArrowheads="1"/>
              </p:cNvSpPr>
              <p:nvPr/>
            </p:nvSpPr>
            <p:spPr bwMode="auto">
              <a:xfrm>
                <a:off x="842" y="306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8" name="Oval 99"/>
              <p:cNvSpPr>
                <a:spLocks noChangeAspect="1" noChangeArrowheads="1"/>
              </p:cNvSpPr>
              <p:nvPr/>
            </p:nvSpPr>
            <p:spPr bwMode="auto">
              <a:xfrm>
                <a:off x="132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9" name="Oval 100"/>
              <p:cNvSpPr>
                <a:spLocks noChangeAspect="1" noChangeArrowheads="1"/>
              </p:cNvSpPr>
              <p:nvPr/>
            </p:nvSpPr>
            <p:spPr bwMode="auto">
              <a:xfrm>
                <a:off x="4154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0" name="Oval 101"/>
              <p:cNvSpPr>
                <a:spLocks noChangeAspect="1" noChangeArrowheads="1"/>
              </p:cNvSpPr>
              <p:nvPr/>
            </p:nvSpPr>
            <p:spPr bwMode="auto">
              <a:xfrm>
                <a:off x="2350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1" name="Oval 102"/>
              <p:cNvSpPr>
                <a:spLocks noChangeAspect="1" noChangeArrowheads="1"/>
              </p:cNvSpPr>
              <p:nvPr/>
            </p:nvSpPr>
            <p:spPr bwMode="auto">
              <a:xfrm>
                <a:off x="276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2" name="Oval 103"/>
              <p:cNvSpPr>
                <a:spLocks noChangeAspect="1" noChangeArrowheads="1"/>
              </p:cNvSpPr>
              <p:nvPr/>
            </p:nvSpPr>
            <p:spPr bwMode="auto">
              <a:xfrm>
                <a:off x="5544" y="3064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3" name="Oval 104"/>
              <p:cNvSpPr>
                <a:spLocks noChangeAspect="1" noChangeArrowheads="1"/>
              </p:cNvSpPr>
              <p:nvPr/>
            </p:nvSpPr>
            <p:spPr bwMode="auto">
              <a:xfrm>
                <a:off x="5594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4" name="Oval 105"/>
              <p:cNvSpPr>
                <a:spLocks noChangeAspect="1" noChangeArrowheads="1"/>
              </p:cNvSpPr>
              <p:nvPr/>
            </p:nvSpPr>
            <p:spPr bwMode="auto">
              <a:xfrm>
                <a:off x="5296" y="307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5" name="Oval 106"/>
              <p:cNvSpPr>
                <a:spLocks noChangeAspect="1" noChangeArrowheads="1"/>
              </p:cNvSpPr>
              <p:nvPr/>
            </p:nvSpPr>
            <p:spPr bwMode="auto">
              <a:xfrm>
                <a:off x="4442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6" name="Oval 107"/>
              <p:cNvSpPr>
                <a:spLocks noChangeAspect="1" noChangeArrowheads="1"/>
              </p:cNvSpPr>
              <p:nvPr/>
            </p:nvSpPr>
            <p:spPr bwMode="auto">
              <a:xfrm>
                <a:off x="3482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7" name="Oval 108"/>
              <p:cNvSpPr>
                <a:spLocks noChangeAspect="1" noChangeArrowheads="1"/>
              </p:cNvSpPr>
              <p:nvPr/>
            </p:nvSpPr>
            <p:spPr bwMode="auto">
              <a:xfrm>
                <a:off x="3578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8" name="Oval 109"/>
              <p:cNvSpPr>
                <a:spLocks noChangeAspect="1" noChangeArrowheads="1"/>
              </p:cNvSpPr>
              <p:nvPr/>
            </p:nvSpPr>
            <p:spPr bwMode="auto">
              <a:xfrm>
                <a:off x="2570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9" name="Oval 110"/>
              <p:cNvSpPr>
                <a:spLocks noChangeAspect="1" noChangeArrowheads="1"/>
              </p:cNvSpPr>
              <p:nvPr/>
            </p:nvSpPr>
            <p:spPr bwMode="auto">
              <a:xfrm>
                <a:off x="1706" y="306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0" name="Oval 111"/>
              <p:cNvSpPr>
                <a:spLocks noChangeAspect="1" noChangeArrowheads="1"/>
              </p:cNvSpPr>
              <p:nvPr/>
            </p:nvSpPr>
            <p:spPr bwMode="auto">
              <a:xfrm>
                <a:off x="2474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1" name="Oval 112"/>
              <p:cNvSpPr>
                <a:spLocks noChangeAspect="1" noChangeArrowheads="1"/>
              </p:cNvSpPr>
              <p:nvPr/>
            </p:nvSpPr>
            <p:spPr bwMode="auto">
              <a:xfrm>
                <a:off x="53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2" name="Oval 113"/>
              <p:cNvSpPr>
                <a:spLocks noChangeAspect="1" noChangeArrowheads="1"/>
              </p:cNvSpPr>
              <p:nvPr/>
            </p:nvSpPr>
            <p:spPr bwMode="auto">
              <a:xfrm>
                <a:off x="2282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3" name="Oval 114"/>
              <p:cNvSpPr>
                <a:spLocks noChangeAspect="1" noChangeArrowheads="1"/>
              </p:cNvSpPr>
              <p:nvPr/>
            </p:nvSpPr>
            <p:spPr bwMode="auto">
              <a:xfrm>
                <a:off x="122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4" name="Oval 115"/>
              <p:cNvSpPr>
                <a:spLocks noChangeAspect="1" noChangeArrowheads="1"/>
              </p:cNvSpPr>
              <p:nvPr/>
            </p:nvSpPr>
            <p:spPr bwMode="auto">
              <a:xfrm>
                <a:off x="108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5" name="Oval 116"/>
              <p:cNvSpPr>
                <a:spLocks noChangeAspect="1" noChangeArrowheads="1"/>
              </p:cNvSpPr>
              <p:nvPr/>
            </p:nvSpPr>
            <p:spPr bwMode="auto">
              <a:xfrm>
                <a:off x="4058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6" name="Oval 117"/>
              <p:cNvSpPr>
                <a:spLocks noChangeAspect="1" noChangeArrowheads="1"/>
              </p:cNvSpPr>
              <p:nvPr/>
            </p:nvSpPr>
            <p:spPr bwMode="auto">
              <a:xfrm>
                <a:off x="3770" y="3100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7" name="Oval 118"/>
              <p:cNvSpPr>
                <a:spLocks noChangeAspect="1" noChangeArrowheads="1"/>
              </p:cNvSpPr>
              <p:nvPr/>
            </p:nvSpPr>
            <p:spPr bwMode="auto">
              <a:xfrm>
                <a:off x="5690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8" name="Oval 119"/>
              <p:cNvSpPr>
                <a:spLocks noChangeAspect="1" noChangeArrowheads="1"/>
              </p:cNvSpPr>
              <p:nvPr/>
            </p:nvSpPr>
            <p:spPr bwMode="auto">
              <a:xfrm>
                <a:off x="4250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9" name="Oval 120"/>
              <p:cNvSpPr>
                <a:spLocks noChangeAspect="1" noChangeArrowheads="1"/>
              </p:cNvSpPr>
              <p:nvPr/>
            </p:nvSpPr>
            <p:spPr bwMode="auto">
              <a:xfrm>
                <a:off x="4586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80" name="Oval 121"/>
              <p:cNvSpPr>
                <a:spLocks noChangeAspect="1" noChangeArrowheads="1"/>
              </p:cNvSpPr>
              <p:nvPr/>
            </p:nvSpPr>
            <p:spPr bwMode="auto">
              <a:xfrm>
                <a:off x="5402" y="3052"/>
                <a:ext cx="192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821" name="Oval 16"/>
            <p:cNvSpPr>
              <a:spLocks noChangeAspect="1" noChangeArrowheads="1"/>
            </p:cNvSpPr>
            <p:nvPr/>
          </p:nvSpPr>
          <p:spPr bwMode="auto">
            <a:xfrm>
              <a:off x="2002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22" name="Oval 19"/>
            <p:cNvSpPr>
              <a:spLocks noChangeAspect="1" noChangeArrowheads="1"/>
            </p:cNvSpPr>
            <p:nvPr/>
          </p:nvSpPr>
          <p:spPr bwMode="auto">
            <a:xfrm>
              <a:off x="5086" y="2256"/>
              <a:ext cx="194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" name="Line 147"/>
          <p:cNvSpPr>
            <a:spLocks noChangeShapeType="1"/>
          </p:cNvSpPr>
          <p:nvPr/>
        </p:nvSpPr>
        <p:spPr bwMode="auto">
          <a:xfrm flipV="1">
            <a:off x="4267198" y="1666566"/>
            <a:ext cx="1581151" cy="1762432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" name="Group 142"/>
          <p:cNvGrpSpPr>
            <a:grpSpLocks/>
          </p:cNvGrpSpPr>
          <p:nvPr/>
        </p:nvGrpSpPr>
        <p:grpSpPr bwMode="auto">
          <a:xfrm>
            <a:off x="5272088" y="1666567"/>
            <a:ext cx="1371600" cy="5014913"/>
            <a:chOff x="3180" y="816"/>
            <a:chExt cx="864" cy="3159"/>
          </a:xfrm>
        </p:grpSpPr>
        <p:sp>
          <p:nvSpPr>
            <p:cNvPr id="412" name="Oval 143"/>
            <p:cNvSpPr>
              <a:spLocks noChangeArrowheads="1"/>
            </p:cNvSpPr>
            <p:nvPr/>
          </p:nvSpPr>
          <p:spPr bwMode="auto">
            <a:xfrm>
              <a:off x="3180" y="816"/>
              <a:ext cx="864" cy="1248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/>
            </a:p>
          </p:txBody>
        </p:sp>
        <p:sp>
          <p:nvSpPr>
            <p:cNvPr id="413" name="AutoShape 144"/>
            <p:cNvSpPr>
              <a:spLocks noChangeArrowheads="1"/>
            </p:cNvSpPr>
            <p:nvPr/>
          </p:nvSpPr>
          <p:spPr bwMode="auto">
            <a:xfrm rot="407079">
              <a:off x="3314" y="1862"/>
              <a:ext cx="177" cy="2112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AutoShape 145"/>
            <p:cNvSpPr>
              <a:spLocks noChangeArrowheads="1"/>
            </p:cNvSpPr>
            <p:nvPr/>
          </p:nvSpPr>
          <p:spPr bwMode="auto">
            <a:xfrm rot="-358497">
              <a:off x="3709" y="1863"/>
              <a:ext cx="180" cy="2112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800" b="1"/>
            </a:p>
            <a:p>
              <a:pPr algn="ctr"/>
              <a:endParaRPr lang="en-US" sz="2800" b="1"/>
            </a:p>
            <a:p>
              <a:pPr algn="ctr"/>
              <a:endParaRPr lang="en-US" sz="2800" b="1"/>
            </a:p>
          </p:txBody>
        </p:sp>
      </p:grpSp>
      <p:sp>
        <p:nvSpPr>
          <p:cNvPr id="415" name="Rectangle 146"/>
          <p:cNvSpPr>
            <a:spLocks noChangeArrowheads="1"/>
          </p:cNvSpPr>
          <p:nvPr/>
        </p:nvSpPr>
        <p:spPr bwMode="auto">
          <a:xfrm>
            <a:off x="4268787" y="3428999"/>
            <a:ext cx="452438" cy="830263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" name="Line 148"/>
          <p:cNvSpPr>
            <a:spLocks noChangeShapeType="1"/>
          </p:cNvSpPr>
          <p:nvPr/>
        </p:nvSpPr>
        <p:spPr bwMode="auto">
          <a:xfrm>
            <a:off x="4268788" y="4269737"/>
            <a:ext cx="1091940" cy="2388237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" name="Text Box 140"/>
          <p:cNvSpPr txBox="1">
            <a:spLocks noChangeArrowheads="1"/>
          </p:cNvSpPr>
          <p:nvPr/>
        </p:nvSpPr>
        <p:spPr bwMode="auto">
          <a:xfrm>
            <a:off x="6679538" y="2997667"/>
            <a:ext cx="266620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/>
              <a:t>Other non-polar molecules, like carbon dioxide or oxygen, are not repelled and allowed to flow through the bilayer.</a:t>
            </a:r>
          </a:p>
          <a:p>
            <a:pPr eaLnBrk="1" hangingPunct="1"/>
            <a:r>
              <a:rPr lang="en-US" sz="2000" b="1" dirty="0" smtClean="0"/>
              <a:t>Because they are …</a:t>
            </a:r>
          </a:p>
          <a:p>
            <a:pPr eaLnBrk="1" hangingPunct="1"/>
            <a:r>
              <a:rPr lang="en-US" sz="2000" b="1" dirty="0" smtClean="0"/>
              <a:t>NONPOLAR.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8636" y="919466"/>
            <a:ext cx="4811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/>
              <a:t>Polar Molecules, like water, are repelled by the polar heads of the phospholipid bilayer.</a:t>
            </a:r>
          </a:p>
        </p:txBody>
      </p:sp>
    </p:spTree>
    <p:extLst>
      <p:ext uri="{BB962C8B-B14F-4D97-AF65-F5344CB8AC3E}">
        <p14:creationId xmlns:p14="http://schemas.microsoft.com/office/powerpoint/2010/main" xmlns="" val="405147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1349 -0.21597 L -0.26997 0 L -0.1349 0.21736 L 4.72222E-6 0 Z " pathEditMode="relative" rAng="0" ptsTypes="FFFFF">
                                      <p:cBhvr>
                                        <p:cTn id="37" dur="5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9496 -0.31621 L -0.18993 3.33333E-6 L -0.09496 0.31828 L -2.5E-6 3.33333E-6 Z " pathEditMode="relative" rAng="0" ptsTypes="AAAAA">
                                      <p:cBhvr>
                                        <p:cTn id="43" dur="5000" fill="hold"/>
                                        <p:tgtEl>
                                          <p:spTgt spid="21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9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10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9125 L -0.16527 0.74561 L -0.30034 0.9125 L -0.16527 1.08079 L -0.03038 0.9125 Z " pathEditMode="relative" rAng="0" ptsTypes="AAAAA">
                                      <p:cBhvr>
                                        <p:cTn id="49" dur="5000" spd="-100000" fill="hold"/>
                                        <p:tgtEl>
                                          <p:spTgt spid="210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10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662 L -0.1349 -0.22615 L -0.26997 -0.0662 L -0.1349 0.09468 L 1.38889E-6 -0.0662 Z " pathEditMode="relative" rAng="0" ptsTypes="FFFFF">
                                      <p:cBhvr>
                                        <p:cTn id="55" dur="5000" spd="-100000" fill="hold"/>
                                        <p:tgtEl>
                                          <p:spTgt spid="210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210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0941 -0.17708 L 0.18837 -2.96296E-6 L 0.0941 0.17848 L 1.11111E-6 -2.96296E-6 Z " pathEditMode="relative" rAng="0" ptsTypes="AAAAA">
                                      <p:cBhvr>
                                        <p:cTn id="61" dur="5000" spd="-100000" fill="hold"/>
                                        <p:tgtEl>
                                          <p:spTgt spid="210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210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4 -0.05138 L -0.02934 -0.27037 L 0.06493 -0.05138 L -0.02934 0.16945 L -0.12344 -0.05138 Z " pathEditMode="relative" rAng="0" ptsTypes="AAAAA">
                                      <p:cBhvr>
                                        <p:cTn id="67" dur="5000" fill="hold"/>
                                        <p:tgtEl>
                                          <p:spTgt spid="210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9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210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2 C -0.00208 -0.0655 -0.00278 -0.02013 -0.00295 -0.06226 C 0.0184 -0.08194 0.01389 -0.07638 0.0243 -0.08958 C 0.03524 -0.10069 0.05625 -0.11759 0.06233 -0.13611 C 0.06337 -0.1449 0.05903 -0.18865 0.06042 -0.19768 C 0.06094 -0.27291 0.06406 -0.17314 0.0559 -0.27245 C 0.05486 -0.28379 0.04653 -0.3206 0.04305 -0.32939 C 0.03906 -0.33981 0.01927 -0.35694 0.00642 -0.37685 C 0.00399 -0.40046 0.01233 -0.39953 0.01944 -0.42129 C 0.01597 -0.44213 0.02205 -0.43379 0.02778 -0.46157 C 0.02587 -0.51851 0.02604 -0.48472 0.0276 -0.54189 C 0.02812 -0.57384 0.02969 -0.63078 0.03021 -0.65347 C 0.03264 -0.65787 0.02708 -0.67662 0.03038 -0.67847 C 0.03073 -0.69004 0.03194 -0.7074 0.03281 -0.71967 C 0.03646 -0.73055 0.03038 -0.74444 0.03524 -0.75393 C 0.03559 -0.77268 0.04305 -0.79976 0.04375 -0.81828 C 0.04271 -0.82152 0.03819 -0.86944 0.03837 -0.86967 C 0.03819 -0.88287 0.03611 -0.88217 0.04097 -0.90046 C 0.04323 -0.91088 0.03472 -0.91782 0.03819 -0.92615 C 0.03698 -0.93425 0.03698 -1.01574 0.03542 -1.03055 C 0.03524 -1.05671 0.01163 -1.14768 0.01059 -1.17245 " pathEditMode="relative" rAng="10560000" ptsTypes="AAAAAAAAAAAAAAAAAAAAA">
                                      <p:cBhvr>
                                        <p:cTn id="78" dur="3000" fill="hold"/>
                                        <p:tgtEl>
                                          <p:spTgt spid="210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5865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10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44444E-6 1.11111E-6 C -0.0033 -0.06412 -0.00504 -0.02616 0.00503 -0.05695 C 0.01059 -0.07176 0.00816 -0.06667 0.01805 -0.0794 C 0.01944 -0.08148 0.03055 -0.11111 0.0309 -0.11134 C 0.0375 -0.1338 0.03246 -0.13357 0.04513 -0.14977 C 0.04618 -0.15903 0.04809 -0.16574 0.04965 -0.175 C 0.04739 -0.24931 0.04965 -0.18495 0.046 -0.28681 C 0.03246 -0.33681 0.03454 -0.33241 0.03107 -0.34097 C 0.02638 -0.35093 0.02361 -0.36528 0.02083 -0.37616 C 0.01736 -0.39954 0.01267 -0.41551 0.0085 -0.43773 C 0.00399 -0.4588 0.00781 -0.43912 0.00503 -0.4787 C 0.00833 -0.5375 0.00798 -0.48079 0.00729 -0.5382 C 0.01284 -0.5507 0.02968 -0.54884 0.02482 -0.57269 C 0.02708 -0.57732 -0.0165 -0.63935 -0.01337 -0.6419 C -0.00643 -0.68218 -0.02153 -0.70324 -0.01615 -0.71296 C -0.01337 -0.72477 -0.02223 -0.74699 -0.01737 -0.75533 C -0.01806 -0.77315 -0.01789 -0.79745 -0.01875 -0.82037 C -0.01945 -0.83472 -0.02396 -0.87199 -0.01962 -0.89213 C -0.01789 -0.90162 -0.01528 -0.9081 -0.01233 -0.91713 C -0.01042 -0.92245 -0.00695 -0.93403 -0.0073 -0.93403 C -0.00695 -0.93658 -0.00678 -0.93935 -0.00625 -0.94144 C -0.00591 -0.94398 -0.00313 -1.02523 -0.00261 -1.02847 C -0.00382 -1.05255 0.00173 -1.15278 -0.00053 -1.17894 " pathEditMode="relative" rAng="10380000" ptsTypes="AAAAAAAAAAAAAAAAAAAAAAA">
                                      <p:cBhvr>
                                        <p:cTn id="82" dur="3000" fill="hold"/>
                                        <p:tgtEl>
                                          <p:spTgt spid="210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893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1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18 -2.22222E-6 C 0.00225 -0.06574 -0.05782 -0.05092 -0.04462 -0.07986 C -0.03803 -0.09467 -0.07865 -0.15856 -0.06685 -0.17083 C -0.0632 -0.20555 -0.07152 -0.25833 -0.06528 -0.30162 C -0.06093 -0.34166 -0.05138 -0.33657 -0.04688 -0.36157 C -0.04132 -0.39259 -0.03888 -0.40463 -0.03664 -0.43287 C -0.0283 -0.49166 -0.03195 -0.43287 -0.0335 -0.52754 C -0.02691 -0.53889 -0.07048 -0.6044 -0.07379 -0.6294 C -0.07066 -0.63403 -0.05903 -0.66366 -0.05573 -0.66528 C -0.04532 -0.70625 -0.05869 -0.70162 -0.05278 -0.71065 C -0.05105 -0.7368 0.00555 -0.79676 0.00763 -0.82754 C 0.00815 -0.84236 -0.02048 -0.90486 -0.01459 -0.92453 C -0.01007 -0.94537 0.00572 -0.98958 0.00937 -1.01134 C 0.01041 -1.03611 0.00538 -1.14282 0.00538 -1.16898 " pathEditMode="relative" rAng="10800000" ptsTypes="AAAAAAAAAAAAAA">
                                      <p:cBhvr>
                                        <p:cTn id="86" dur="3000" fill="hold"/>
                                        <p:tgtEl>
                                          <p:spTgt spid="210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5844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1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0.00046 C -0.00243 -0.06828 0.05764 -0.05185 0.04444 -0.08287 C 0.03784 -0.09768 0.0776 -0.16528 0.06666 -0.17754 C 0.06302 -0.21365 0.071 -0.26713 0.0651 -0.3125 C 0.06076 -0.35324 0.05121 -0.34884 0.0467 -0.375 C 0.04114 -0.40694 0.03871 -0.41944 0.03646 -0.44768 C 0.02812 -0.5081 0.03177 -0.44768 0.03333 -0.54514 C 0.02673 -0.55717 0.07014 -0.62592 0.07291 -0.65139 C 0.07031 -0.65509 0.05885 -0.6868 0.05555 -0.68842 C 0.04514 -0.72986 0.0585 -0.72546 0.0526 -0.73518 C 0.05087 -0.7618 0.04705 -0.81643 0.04496 -0.84791 C 0.04444 -0.86273 0.04583 -0.90254 0.03993 -0.92245 C 0.03541 -0.94444 0.02187 -0.95555 0.01823 -0.97801 C 0.01718 -1.00393 0.00434 -1.14722 0.00434 -1.17338 " pathEditMode="relative" rAng="0" ptsTypes="AAAAAAAAAAAAAA">
                                      <p:cBhvr>
                                        <p:cTn id="90" dur="3000" fill="hold"/>
                                        <p:tgtEl>
                                          <p:spTgt spid="210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5863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21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1.85185E-6 C -0.00243 -0.06551 0.05764 -0.05 0.04445 -0.0794 C 0.03785 -0.09398 0.07744 -0.15879 0.06667 -0.17037 C 0.06303 -0.20555 0.07101 -0.25625 0.06511 -0.3 C 0.06077 -0.33958 0.05122 -0.33541 0.04671 -0.36018 C 0.04115 -0.39097 0.03872 -0.40254 0.03646 -0.42986 C 0.02813 -0.48819 0.03178 -0.42986 0.03334 -0.52361 C 0.02674 -0.53541 0.07014 -0.60092 0.07292 -0.62569 C 0.07032 -0.62916 0.05886 -0.65995 0.05556 -0.66157 C 0.04514 -0.70139 0.05851 -0.69676 0.05261 -0.70625 C 0.05087 -0.73194 0.04705 -0.78403 0.04497 -0.81412 C 0.04445 -0.8287 0.04584 -0.86713 0.03994 -0.88611 C 0.03542 -0.90671 0.02136 -0.97893 0.01771 -1.00023 C 0.01667 -1.025 0.01875 -1.12685 0.01875 -1.15162 " pathEditMode="relative" rAng="0" ptsTypes="AAAAAAAAAAAAAA">
                                      <p:cBhvr>
                                        <p:cTn id="94" dur="3000" fill="hold"/>
                                        <p:tgtEl>
                                          <p:spTgt spid="210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575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10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31 0.00139 L 0.18525 -0.11389 L 0.04671 0.00139 L 0.18525 0.11759 L 0.32431 0.00139 Z " pathEditMode="relative" rAng="0" ptsTypes="AAAAA">
                                      <p:cBhvr>
                                        <p:cTn id="100" dur="5000" spd="-100000" fill="hold"/>
                                        <p:tgtEl>
                                          <p:spTgt spid="210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4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21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17726 -0.08288 L -0.35503 4.81481E-6 L -0.17726 0.08379 L -1.11111E-6 4.81481E-6 Z " pathEditMode="relative" rAng="0" ptsTypes="AAAAA">
                                      <p:cBhvr>
                                        <p:cTn id="106" dur="5000" fill="hold"/>
                                        <p:tgtEl>
                                          <p:spTgt spid="210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4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" fill="hold"/>
                                        <p:tgtEl>
                                          <p:spTgt spid="210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34 L 0.16059 -0.10394 L 0.3217 0.01134 L 0.16059 0.12824 L 4.72222E-6 0.01134 Z " pathEditMode="relative" rAng="0" ptsTypes="FFFFF">
                                      <p:cBhvr>
                                        <p:cTn id="112" dur="5000" fill="hold"/>
                                        <p:tgtEl>
                                          <p:spTgt spid="21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6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" fill="hold"/>
                                        <p:tgtEl>
                                          <p:spTgt spid="210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191 0.00787 -0.00278 0.01574 -0.00469 0.02338 C -0.0066 0.04097 -0.00642 0.0581 -0.00312 0.07593 C -0.00364 0.10139 -0.00347 0.12662 -0.00469 0.15209 C -0.00521 0.1625 -0.00798 0.1838 -0.00798 0.1838 C -0.00885 0.20463 -0.00625 0.22014 -0.01423 0.23658 C -0.0184 0.25926 -0.01771 0.28449 -0.00798 0.30417 C -0.00538 0.31644 -0.00677 0.31019 -0.00312 0.32523 L -0.00156 0.33195 C -0.00139 0.34514 0.00504 0.53796 -0.00312 0.54954 C -0.00764 0.56783 -0.00121 0.54491 -0.00798 0.55996 C -0.00885 0.56181 -0.00885 0.56412 -0.00955 0.56621 C -0.01215 0.57338 -0.01719 0.57871 -0.02083 0.58519 C -0.02153 0.59121 -0.02378 0.59653 -0.02378 0.60232 C -0.02378 0.62546 -0.01892 0.6456 -0.0158 0.66806 C -0.01285 0.68912 -0.01076 0.7169 -0.00156 0.73542 L 0.00156 0.74815 L 0.00313 0.75486 C 0.00365 0.78426 0.01372 0.85 -0.00312 0.88357 C -0.00642 0.89722 -0.00798 0.9257 -0.00798 0.9257 C -0.00746 0.94584 -0.00729 0.96667 -0.00625 0.98704 C -0.00573 0.99699 -0.00312 1.01667 -0.00312 1.0169 C -0.00625 1.04676 -0.0026 1.08403 -0.0026 1.13588 " pathEditMode="relative" rAng="0" ptsTypes="AAAAAAAAAAAAAAAAAAAAAAA">
                                      <p:cBhvr>
                                        <p:cTn id="122" dur="3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5678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61111E-6 -4.81481E-6 C -0.00191 0.00788 -0.00277 0.01575 -0.00468 0.02315 C -0.00659 0.04098 -0.00642 0.05811 -0.00312 0.07593 C -0.00364 0.10139 -0.00347 0.12663 -0.00468 0.15209 C -0.0052 0.1625 -0.00798 0.1838 -0.00798 0.18403 C -0.00885 0.2044 -0.00625 0.22014 -0.01423 0.23681 C -0.0184 0.25926 -0.0177 0.28473 -0.00798 0.30417 C -0.00538 0.31667 -0.00677 0.31042 -0.00312 0.32524 L -0.00156 0.33149 C -0.00139 0.34514 0.00504 0.53797 -0.00312 0.54954 C -0.00764 0.5676 -0.00121 0.54514 -0.00798 0.55973 C -0.00885 0.56181 -0.00885 0.56436 -0.00954 0.56621 C -0.01215 0.57362 -0.01718 0.57871 -0.02083 0.58542 C -0.02152 0.59098 -0.02378 0.59653 -0.02378 0.60209 C -0.02378 0.6257 -0.01892 0.64561 -0.01579 0.66806 C -0.01284 0.68913 -0.01076 0.7169 -0.00156 0.73542 L 0.00157 0.74815 L 0.00313 0.75463 C 0.00365 0.78426 0.01372 0.85 -0.00312 0.88357 C -0.00642 0.89723 -0.00798 0.92547 -0.00798 0.92593 C -0.00746 0.94584 -0.00729 0.96667 -0.00625 0.98704 C -0.00573 0.99676 -0.00312 1.01667 -0.00312 1.0169 C -0.00625 1.04676 -0.00139 1.06922 -0.00139 1.12107 " pathEditMode="relative" rAng="0" ptsTypes="AAAAAAAAAAAAAAAAAAAAAAA">
                                      <p:cBhvr>
                                        <p:cTn id="126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5604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8 -1.85185E-6 C -0.00209 0.00787 -0.00278 0.01597 -0.00486 0.02361 C -0.00677 0.04144 -0.0066 0.05834 -0.0033 0.0757 C -0.00365 0.10162 -0.00365 0.12639 -0.00486 0.15209 C -0.00539 0.16273 -0.00816 0.1838 -0.00816 0.18403 C -0.00886 0.2044 -0.00643 0.22014 -0.01424 0.23681 C -0.01858 0.25903 -0.01771 0.28449 -0.00816 0.30417 C -0.00539 0.31644 -0.00695 0.31042 -0.0033 0.32523 L -0.00174 0.33171 C -0.00157 0.34514 0.00486 0.53773 -0.0033 0.54954 C -0.00764 0.56736 -0.00139 0.54514 -0.00816 0.55972 C -0.00886 0.56181 -0.00886 0.56435 -0.00973 0.56621 C -0.01216 0.57338 -0.01719 0.57871 -0.02066 0.58542 C -0.0217 0.59074 -0.02379 0.5963 -0.02379 0.60209 C -0.02379 0.6257 -0.01893 0.64537 -0.0158 0.66806 C -0.01285 0.68912 -0.01077 0.71667 -0.00174 0.73542 L 0.00139 0.74815 L 0.00295 0.75463 C 0.00347 0.78426 0.01354 0.84977 -0.0033 0.88357 C -0.0066 0.89699 -0.00816 0.9257 -0.00816 0.9257 C -0.00747 0.94607 -0.00729 0.96644 -0.00643 0.98681 C -0.00573 0.99676 0.00121 1.06528 0.00121 1.06551 C -0.00191 1.09537 0.01649 1.17269 0.01649 1.22454 " pathEditMode="relative" rAng="0" ptsTypes="AAAAAAAAAAAAAAAAAAAAAAA">
                                      <p:cBhvr>
                                        <p:cTn id="130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6122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7 4.44444E-6 C -0.00208 0.00787 -0.00295 0.01574 -0.00486 0.02338 C -0.00677 0.04097 -0.0066 0.05833 -0.0033 0.07615 C -0.00382 0.10162 -0.00364 0.12662 -0.00486 0.15208 C -0.00538 0.16273 -0.00816 0.18379 -0.00816 0.18379 C -0.00903 0.20463 -0.00642 0.22013 -0.01441 0.2368 C -0.01857 0.25925 -0.01788 0.28472 -0.00816 0.30416 C -0.00555 0.31666 -0.00694 0.31041 -0.0033 0.32523 C -0.00278 0.32731 -0.02448 0.38171 -0.02448 0.38194 C -0.0243 0.39537 0.02327 0.51018 0.01511 0.52152 C 0.01059 0.53981 -0.00139 0.54513 -0.00816 0.55972 C -0.00903 0.5618 -0.00903 0.56412 -0.00972 0.5662 C -0.01232 0.57338 -0.01736 0.5787 -0.02083 0.58541 C -0.0217 0.59097 -0.02396 0.59652 -0.02396 0.60208 C -0.02396 0.62546 -0.0191 0.6456 -0.01597 0.66782 C -0.01302 0.68912 -0.01094 0.71689 -0.00173 0.73541 C -0.00069 0.73958 -0.01771 0.80069 -0.01666 0.80463 C -0.01614 0.80694 0.00295 0.75439 0.00295 0.75463 C 0.00347 0.78402 0.01354 0.85 -0.0033 0.88333 C -0.0066 0.89722 -0.00816 0.92546 -0.00816 0.92569 C -0.00764 0.94583 -0.00746 0.96643 -0.00642 0.9868 C -0.0059 0.99675 -0.0033 1.01666 -0.0033 1.01666 C -0.00642 1.04652 -0.0125 1.20694 -0.0125 1.25879 " pathEditMode="relative" rAng="0" ptsTypes="AAAAAAAAAAAAAAAAAAAAAAA">
                                      <p:cBhvr>
                                        <p:cTn id="134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6294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-4.81481E-6 C -0.00191 0.00788 -0.00278 0.01575 -0.00469 0.02338 C -0.0066 0.04121 -0.00642 0.05834 -0.00313 0.07616 C -0.00365 0.10209 -0.00347 0.12663 -0.00469 0.15209 C -0.00521 0.16274 -0.00799 0.1838 -0.00799 0.1838 C -0.00885 0.20463 -0.00625 0.22014 -0.01424 0.23681 C -0.0184 0.25926 -0.01771 0.28473 -0.00799 0.30417 C -0.00538 0.31667 -0.00677 0.31042 -0.00313 0.32524 L -0.00156 0.33172 C -0.00139 0.34514 0.00503 0.53797 -0.00313 0.54954 C -0.00764 0.5676 -0.00122 0.54514 -0.00799 0.55973 C -0.00885 0.56181 -0.00885 0.56436 -0.00955 0.56621 C -0.01215 0.57362 -0.01719 0.57871 -0.02083 0.58542 C -0.02153 0.59098 -0.02378 0.59653 -0.02378 0.60209 C -0.02378 0.6257 -0.01892 0.64561 -0.0158 0.66806 C -0.01285 0.68913 -0.01076 0.7169 -0.00156 0.73542 L 0.00156 0.74815 L 0.00312 0.75463 C 0.00365 0.78426 0.01372 0.85 -0.00313 0.88357 C -0.00642 0.89723 -0.00799 0.9257 -0.00799 0.92593 C -0.00747 0.94607 -0.00729 0.96667 -0.00625 0.98704 C -0.00573 0.99676 -0.00313 1.01667 -0.00313 1.0169 C -0.00625 1.04676 -0.0158 1.17292 -0.0158 1.22454 " pathEditMode="relative" rAng="0" ptsTypes="AAAAAAAAAAAAAAAAAAAAAAA">
                                      <p:cBhvr>
                                        <p:cTn id="13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6122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3 0.82546 L 0.09514 0.61065 L -0.03993 0.82546 L 0.09514 1.04143 L 0.23003 0.82546 Z " pathEditMode="relative" rAng="0" ptsTypes="AAAAA">
                                      <p:cBhvr>
                                        <p:cTn id="144" dur="5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4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05579 L -0.07934 -0.21065 L 0.00833 -0.05579 L -0.07934 0.10093 L -0.16667 -0.05579 Z " pathEditMode="relative" rAng="0" ptsTypes="AAAAA">
                                      <p:cBhvr>
                                        <p:cTn id="150" dur="5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9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animBg="1"/>
      <p:bldP spid="410" grpId="1" animBg="1"/>
      <p:bldP spid="415" grpId="0" animBg="1"/>
      <p:bldP spid="415" grpId="1" animBg="1"/>
      <p:bldP spid="415" grpId="2" animBg="1"/>
      <p:bldP spid="416" grpId="0" animBg="1"/>
      <p:bldP spid="416" grpId="1" animBg="1"/>
      <p:bldP spid="41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Membrane Proteins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Since getting things in and out of the cell helps maintain homeostasis &amp; not everything can freely pass through the membrane, there has to be a way for polar &amp; large molecules to get into the cell.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Homeostasis is also helped out by various proteins that can be found in the cell membrane.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Some proteins face inside the cell, and some face outside. Other proteins may stretch across the lipid bilayer and face both inside and outside.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Proteins are made of amino acids. Some amino acids are polar, and others are nonpolar.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The attraction and repulsion of polar and non-polar parts of the protein to water help hold the protein in the membrane.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Membrane Proteins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What are the 3 major types of membrane proteins?</a:t>
            </a:r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u="sng" dirty="0" smtClean="0">
                <a:solidFill>
                  <a:srgbClr val="000000"/>
                </a:solidFill>
              </a:rPr>
              <a:t>Peripheral Proteins: </a:t>
            </a:r>
            <a:r>
              <a:rPr lang="en-US" sz="2400" u="sng" dirty="0" smtClean="0">
                <a:solidFill>
                  <a:schemeClr val="accent1"/>
                </a:solidFill>
              </a:rPr>
              <a:t>these are buoyed to the surface of the membrane.</a:t>
            </a:r>
          </a:p>
          <a:p>
            <a:pPr marL="93345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u="sng" dirty="0" smtClean="0">
                <a:solidFill>
                  <a:schemeClr val="accent1"/>
                </a:solidFill>
              </a:rPr>
              <a:t>Usually are associated with integral type proteins.</a:t>
            </a:r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u="sng" dirty="0" smtClean="0">
                <a:solidFill>
                  <a:srgbClr val="000000"/>
                </a:solidFill>
              </a:rPr>
              <a:t>Integral Proteins: </a:t>
            </a:r>
            <a:r>
              <a:rPr lang="en-US" sz="2400" u="sng" dirty="0" smtClean="0">
                <a:solidFill>
                  <a:schemeClr val="accent1"/>
                </a:solidFill>
              </a:rPr>
              <a:t>these penetrate into the hydrophobic regions of the membrane</a:t>
            </a:r>
          </a:p>
          <a:p>
            <a:pPr marL="93345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u="sng" dirty="0" smtClean="0">
                <a:solidFill>
                  <a:schemeClr val="accent1"/>
                </a:solidFill>
              </a:rPr>
              <a:t>Cell </a:t>
            </a:r>
            <a:r>
              <a:rPr lang="en-US" sz="2000" u="sng" dirty="0">
                <a:solidFill>
                  <a:schemeClr val="accent1"/>
                </a:solidFill>
              </a:rPr>
              <a:t>surface markers</a:t>
            </a:r>
            <a:r>
              <a:rPr lang="en-US" sz="2000" dirty="0">
                <a:solidFill>
                  <a:schemeClr val="accent1"/>
                </a:solidFill>
              </a:rPr>
              <a:t>: glycoproteins are proteins with attached sugar chains. These chains of sugars (remember polysaccharides and carbohydrates) act as markers to help identify themselves to other </a:t>
            </a:r>
            <a:r>
              <a:rPr lang="en-US" sz="2000" dirty="0" smtClean="0">
                <a:solidFill>
                  <a:schemeClr val="accent1"/>
                </a:solidFill>
              </a:rPr>
              <a:t>cells</a:t>
            </a:r>
          </a:p>
          <a:p>
            <a:pPr marL="93345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u="sng" dirty="0" smtClean="0">
                <a:solidFill>
                  <a:schemeClr val="accent1"/>
                </a:solidFill>
              </a:rPr>
              <a:t>Receptor </a:t>
            </a:r>
            <a:r>
              <a:rPr lang="en-US" sz="2000" u="sng" dirty="0">
                <a:solidFill>
                  <a:schemeClr val="accent1"/>
                </a:solidFill>
              </a:rPr>
              <a:t>proteins</a:t>
            </a:r>
            <a:r>
              <a:rPr lang="en-US" sz="2000" dirty="0">
                <a:solidFill>
                  <a:schemeClr val="accent1"/>
                </a:solidFill>
              </a:rPr>
              <a:t>: these are the ‘feelers’ that identify good and bad substances in the </a:t>
            </a:r>
            <a:r>
              <a:rPr lang="en-US" sz="2000" dirty="0" smtClean="0">
                <a:solidFill>
                  <a:schemeClr val="accent1"/>
                </a:solidFill>
              </a:rPr>
              <a:t>environment</a:t>
            </a:r>
          </a:p>
          <a:p>
            <a:pPr marL="93345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u="sng" dirty="0" smtClean="0">
                <a:solidFill>
                  <a:schemeClr val="accent1"/>
                </a:solidFill>
              </a:rPr>
              <a:t>Enzymes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>catalyze reactions that happen on the inside of the </a:t>
            </a:r>
            <a:r>
              <a:rPr lang="en-US" sz="2000" dirty="0" smtClean="0">
                <a:solidFill>
                  <a:schemeClr val="accent1"/>
                </a:solidFill>
              </a:rPr>
              <a:t>cell</a:t>
            </a:r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u="sng" dirty="0" smtClean="0">
                <a:solidFill>
                  <a:srgbClr val="000000"/>
                </a:solidFill>
              </a:rPr>
              <a:t>Transmembrane Proteins: </a:t>
            </a:r>
            <a:r>
              <a:rPr lang="en-US" sz="2400" u="sng" dirty="0" smtClean="0">
                <a:solidFill>
                  <a:schemeClr val="accent1"/>
                </a:solidFill>
              </a:rPr>
              <a:t>these span from outside to inside the cell.</a:t>
            </a:r>
          </a:p>
          <a:p>
            <a:pPr marL="933450" lvl="1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u="sng" dirty="0">
                <a:solidFill>
                  <a:schemeClr val="accent1"/>
                </a:solidFill>
              </a:rPr>
              <a:t>Transport </a:t>
            </a:r>
            <a:r>
              <a:rPr lang="en-US" sz="2000" u="sng" dirty="0" smtClean="0">
                <a:solidFill>
                  <a:schemeClr val="accent1"/>
                </a:solidFill>
              </a:rPr>
              <a:t>&amp; Channel Proteins</a:t>
            </a:r>
            <a:r>
              <a:rPr lang="en-US" sz="2000" dirty="0">
                <a:solidFill>
                  <a:schemeClr val="accent1"/>
                </a:solidFill>
              </a:rPr>
              <a:t>: allow large </a:t>
            </a:r>
            <a:r>
              <a:rPr lang="en-US" sz="2000" dirty="0" smtClean="0">
                <a:solidFill>
                  <a:schemeClr val="accent1"/>
                </a:solidFill>
              </a:rPr>
              <a:t>and/or </a:t>
            </a:r>
            <a:r>
              <a:rPr lang="en-US" sz="2000" dirty="0">
                <a:solidFill>
                  <a:schemeClr val="accent1"/>
                </a:solidFill>
              </a:rPr>
              <a:t>polar substances to pass through the </a:t>
            </a:r>
            <a:r>
              <a:rPr lang="en-US" sz="2000" dirty="0" smtClean="0">
                <a:solidFill>
                  <a:schemeClr val="accent1"/>
                </a:solidFill>
              </a:rPr>
              <a:t>membrane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B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9144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" y="62274"/>
            <a:ext cx="8229600" cy="509588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Membrane Proteins: Examples. </a:t>
            </a:r>
          </a:p>
        </p:txBody>
      </p:sp>
      <p:sp>
        <p:nvSpPr>
          <p:cNvPr id="25604" name="Rectangle 13"/>
          <p:cNvSpPr>
            <a:spLocks noChangeArrowheads="1"/>
          </p:cNvSpPr>
          <p:nvPr/>
        </p:nvSpPr>
        <p:spPr bwMode="auto">
          <a:xfrm>
            <a:off x="0" y="2286000"/>
            <a:ext cx="2057400" cy="1066800"/>
          </a:xfrm>
          <a:prstGeom prst="rect">
            <a:avLst/>
          </a:prstGeom>
          <a:noFill/>
          <a:ln w="539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2895600" y="4724400"/>
            <a:ext cx="2057400" cy="1066800"/>
          </a:xfrm>
          <a:prstGeom prst="rect">
            <a:avLst/>
          </a:prstGeom>
          <a:noFill/>
          <a:ln w="539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4876800" y="4495800"/>
            <a:ext cx="1828800" cy="1066800"/>
          </a:xfrm>
          <a:prstGeom prst="rect">
            <a:avLst/>
          </a:prstGeom>
          <a:noFill/>
          <a:ln w="539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16"/>
          <p:cNvSpPr>
            <a:spLocks noChangeArrowheads="1"/>
          </p:cNvSpPr>
          <p:nvPr/>
        </p:nvSpPr>
        <p:spPr bwMode="auto">
          <a:xfrm>
            <a:off x="6629400" y="4267200"/>
            <a:ext cx="1828800" cy="1066800"/>
          </a:xfrm>
          <a:prstGeom prst="rect">
            <a:avLst/>
          </a:prstGeom>
          <a:noFill/>
          <a:ln w="539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" y="1943667"/>
            <a:ext cx="8940224" cy="2506457"/>
          </a:xfrm>
          <a:custGeom>
            <a:avLst/>
            <a:gdLst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19600 w 8141561"/>
              <a:gd name="connsiteY69" fmla="*/ 476668 h 1683168"/>
              <a:gd name="connsiteX70" fmla="*/ 4432300 w 8141561"/>
              <a:gd name="connsiteY70" fmla="*/ 438568 h 1683168"/>
              <a:gd name="connsiteX71" fmla="*/ 4521200 w 8141561"/>
              <a:gd name="connsiteY71" fmla="*/ 425868 h 1683168"/>
              <a:gd name="connsiteX72" fmla="*/ 4584700 w 8141561"/>
              <a:gd name="connsiteY72" fmla="*/ 413168 h 1683168"/>
              <a:gd name="connsiteX73" fmla="*/ 4660900 w 8141561"/>
              <a:gd name="connsiteY73" fmla="*/ 336968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19600 w 8141561"/>
              <a:gd name="connsiteY69" fmla="*/ 476668 h 1683168"/>
              <a:gd name="connsiteX70" fmla="*/ 4475162 w 8141561"/>
              <a:gd name="connsiteY70" fmla="*/ 474287 h 1683168"/>
              <a:gd name="connsiteX71" fmla="*/ 4521200 w 8141561"/>
              <a:gd name="connsiteY71" fmla="*/ 425868 h 1683168"/>
              <a:gd name="connsiteX72" fmla="*/ 4584700 w 8141561"/>
              <a:gd name="connsiteY72" fmla="*/ 413168 h 1683168"/>
              <a:gd name="connsiteX73" fmla="*/ 4660900 w 8141561"/>
              <a:gd name="connsiteY73" fmla="*/ 336968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19600 w 8141561"/>
              <a:gd name="connsiteY69" fmla="*/ 476668 h 1683168"/>
              <a:gd name="connsiteX70" fmla="*/ 4475162 w 8141561"/>
              <a:gd name="connsiteY70" fmla="*/ 474287 h 1683168"/>
              <a:gd name="connsiteX71" fmla="*/ 4521200 w 8141561"/>
              <a:gd name="connsiteY71" fmla="*/ 425868 h 1683168"/>
              <a:gd name="connsiteX72" fmla="*/ 4584700 w 8141561"/>
              <a:gd name="connsiteY72" fmla="*/ 413168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19600 w 8141561"/>
              <a:gd name="connsiteY69" fmla="*/ 476668 h 1683168"/>
              <a:gd name="connsiteX70" fmla="*/ 4475162 w 8141561"/>
              <a:gd name="connsiteY70" fmla="*/ 474287 h 1683168"/>
              <a:gd name="connsiteX71" fmla="*/ 4521200 w 8141561"/>
              <a:gd name="connsiteY71" fmla="*/ 425868 h 1683168"/>
              <a:gd name="connsiteX72" fmla="*/ 4660900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19600 w 8141561"/>
              <a:gd name="connsiteY69" fmla="*/ 476668 h 1683168"/>
              <a:gd name="connsiteX70" fmla="*/ 4475162 w 8141561"/>
              <a:gd name="connsiteY70" fmla="*/ 474287 h 1683168"/>
              <a:gd name="connsiteX71" fmla="*/ 4587875 w 8141561"/>
              <a:gd name="connsiteY71" fmla="*/ 435393 h 1683168"/>
              <a:gd name="connsiteX72" fmla="*/ 4660900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19600 w 8141561"/>
              <a:gd name="connsiteY69" fmla="*/ 476668 h 1683168"/>
              <a:gd name="connsiteX70" fmla="*/ 4475162 w 8141561"/>
              <a:gd name="connsiteY70" fmla="*/ 474287 h 1683168"/>
              <a:gd name="connsiteX71" fmla="*/ 4587875 w 8141561"/>
              <a:gd name="connsiteY71" fmla="*/ 435393 h 1683168"/>
              <a:gd name="connsiteX72" fmla="*/ 4660900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475162 w 8141561"/>
              <a:gd name="connsiteY70" fmla="*/ 474287 h 1683168"/>
              <a:gd name="connsiteX71" fmla="*/ 4587875 w 8141561"/>
              <a:gd name="connsiteY71" fmla="*/ 435393 h 1683168"/>
              <a:gd name="connsiteX72" fmla="*/ 4660900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60900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886200 w 8141561"/>
              <a:gd name="connsiteY62" fmla="*/ 616368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13200 w 8141561"/>
              <a:gd name="connsiteY63" fmla="*/ 590968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78200 w 8141561"/>
              <a:gd name="connsiteY59" fmla="*/ 692568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327400 w 8141561"/>
              <a:gd name="connsiteY58" fmla="*/ 679868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89300 w 8141561"/>
              <a:gd name="connsiteY57" fmla="*/ 654468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38500 w 8141561"/>
              <a:gd name="connsiteY56" fmla="*/ 52746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25800 w 8141561"/>
              <a:gd name="connsiteY54" fmla="*/ 298868 h 1683168"/>
              <a:gd name="connsiteX55" fmla="*/ 3213100 w 8141561"/>
              <a:gd name="connsiteY55" fmla="*/ 336968 h 1683168"/>
              <a:gd name="connsiteX56" fmla="*/ 3187700 w 8141561"/>
              <a:gd name="connsiteY56" fmla="*/ 348081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01988 w 8141561"/>
              <a:gd name="connsiteY54" fmla="*/ 270293 h 1683168"/>
              <a:gd name="connsiteX55" fmla="*/ 3213100 w 8141561"/>
              <a:gd name="connsiteY55" fmla="*/ 336968 h 1683168"/>
              <a:gd name="connsiteX56" fmla="*/ 3187700 w 8141561"/>
              <a:gd name="connsiteY56" fmla="*/ 348081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01988 w 8141561"/>
              <a:gd name="connsiteY54" fmla="*/ 270293 h 1683168"/>
              <a:gd name="connsiteX55" fmla="*/ 3170237 w 8141561"/>
              <a:gd name="connsiteY55" fmla="*/ 313156 h 1683168"/>
              <a:gd name="connsiteX56" fmla="*/ 3187700 w 8141561"/>
              <a:gd name="connsiteY56" fmla="*/ 348081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01988 w 8141561"/>
              <a:gd name="connsiteY54" fmla="*/ 270293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238500 w 8141561"/>
              <a:gd name="connsiteY53" fmla="*/ 209968 h 1683168"/>
              <a:gd name="connsiteX54" fmla="*/ 3201988 w 8141561"/>
              <a:gd name="connsiteY54" fmla="*/ 270293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198018 w 8141561"/>
              <a:gd name="connsiteY53" fmla="*/ 205206 h 1683168"/>
              <a:gd name="connsiteX54" fmla="*/ 3201988 w 8141561"/>
              <a:gd name="connsiteY54" fmla="*/ 270293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213100 w 8141561"/>
              <a:gd name="connsiteY52" fmla="*/ 171868 h 1683168"/>
              <a:gd name="connsiteX53" fmla="*/ 3198018 w 8141561"/>
              <a:gd name="connsiteY53" fmla="*/ 205206 h 1683168"/>
              <a:gd name="connsiteX54" fmla="*/ 3185320 w 8141561"/>
              <a:gd name="connsiteY54" fmla="*/ 275055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162300 w 8141561"/>
              <a:gd name="connsiteY51" fmla="*/ 159168 h 1683168"/>
              <a:gd name="connsiteX52" fmla="*/ 3136900 w 8141561"/>
              <a:gd name="connsiteY52" fmla="*/ 181393 h 1683168"/>
              <a:gd name="connsiteX53" fmla="*/ 3198018 w 8141561"/>
              <a:gd name="connsiteY53" fmla="*/ 205206 h 1683168"/>
              <a:gd name="connsiteX54" fmla="*/ 3185320 w 8141561"/>
              <a:gd name="connsiteY54" fmla="*/ 275055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2997200 w 8141561"/>
              <a:gd name="connsiteY50" fmla="*/ 146468 h 1683168"/>
              <a:gd name="connsiteX51" fmla="*/ 3028950 w 8141561"/>
              <a:gd name="connsiteY51" fmla="*/ 185362 h 1683168"/>
              <a:gd name="connsiteX52" fmla="*/ 3136900 w 8141561"/>
              <a:gd name="connsiteY52" fmla="*/ 181393 h 1683168"/>
              <a:gd name="connsiteX53" fmla="*/ 3198018 w 8141561"/>
              <a:gd name="connsiteY53" fmla="*/ 205206 h 1683168"/>
              <a:gd name="connsiteX54" fmla="*/ 3185320 w 8141561"/>
              <a:gd name="connsiteY54" fmla="*/ 275055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59100 w 8141561"/>
              <a:gd name="connsiteY49" fmla="*/ 159168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895600 w 8141561"/>
              <a:gd name="connsiteY48" fmla="*/ 451268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59100 w 8141561"/>
              <a:gd name="connsiteY47" fmla="*/ 578268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2997200 w 8141561"/>
              <a:gd name="connsiteY46" fmla="*/ 616368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2984500 w 8141561"/>
              <a:gd name="connsiteY45" fmla="*/ 70526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946400 w 8141561"/>
              <a:gd name="connsiteY44" fmla="*/ 730668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247900 w 8141561"/>
              <a:gd name="connsiteY43" fmla="*/ 743368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184400 w 8141561"/>
              <a:gd name="connsiteY42" fmla="*/ 768768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46300 w 8141561"/>
              <a:gd name="connsiteY41" fmla="*/ 78146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108200 w 8141561"/>
              <a:gd name="connsiteY40" fmla="*/ 806868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19300 w 8141561"/>
              <a:gd name="connsiteY39" fmla="*/ 870368 h 1683168"/>
              <a:gd name="connsiteX40" fmla="*/ 2089150 w 8141561"/>
              <a:gd name="connsiteY40" fmla="*/ 849730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00250 w 8141561"/>
              <a:gd name="connsiteY39" fmla="*/ 908468 h 1683168"/>
              <a:gd name="connsiteX40" fmla="*/ 2089150 w 8141561"/>
              <a:gd name="connsiteY40" fmla="*/ 849730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30400 w 8141561"/>
              <a:gd name="connsiteY38" fmla="*/ 895768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1035468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999750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999750 h 1683168"/>
              <a:gd name="connsiteX36" fmla="*/ 1828800 w 8141561"/>
              <a:gd name="connsiteY36" fmla="*/ 946568 h 1683168"/>
              <a:gd name="connsiteX37" fmla="*/ 1892300 w 8141561"/>
              <a:gd name="connsiteY37" fmla="*/ 921168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999750 h 1683168"/>
              <a:gd name="connsiteX36" fmla="*/ 1833562 w 8141561"/>
              <a:gd name="connsiteY36" fmla="*/ 963237 h 1683168"/>
              <a:gd name="connsiteX37" fmla="*/ 1892300 w 8141561"/>
              <a:gd name="connsiteY37" fmla="*/ 921168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51000 w 8141561"/>
              <a:gd name="connsiteY34" fmla="*/ 1048168 h 1683168"/>
              <a:gd name="connsiteX35" fmla="*/ 1714500 w 8141561"/>
              <a:gd name="connsiteY35" fmla="*/ 999750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511300 w 8141561"/>
              <a:gd name="connsiteY32" fmla="*/ 1073568 h 1683168"/>
              <a:gd name="connsiteX33" fmla="*/ 1612900 w 8141561"/>
              <a:gd name="connsiteY33" fmla="*/ 1060868 h 1683168"/>
              <a:gd name="connsiteX34" fmla="*/ 1627188 w 8141561"/>
              <a:gd name="connsiteY34" fmla="*/ 1024356 h 1683168"/>
              <a:gd name="connsiteX35" fmla="*/ 1714500 w 8141561"/>
              <a:gd name="connsiteY35" fmla="*/ 999750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416050 w 8141561"/>
              <a:gd name="connsiteY32" fmla="*/ 1102143 h 1683168"/>
              <a:gd name="connsiteX33" fmla="*/ 1612900 w 8141561"/>
              <a:gd name="connsiteY33" fmla="*/ 1060868 h 1683168"/>
              <a:gd name="connsiteX34" fmla="*/ 1627188 w 8141561"/>
              <a:gd name="connsiteY34" fmla="*/ 1024356 h 1683168"/>
              <a:gd name="connsiteX35" fmla="*/ 1714500 w 8141561"/>
              <a:gd name="connsiteY35" fmla="*/ 999750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7188 w 8141561"/>
              <a:gd name="connsiteY34" fmla="*/ 1024356 h 1683168"/>
              <a:gd name="connsiteX35" fmla="*/ 1714500 w 8141561"/>
              <a:gd name="connsiteY35" fmla="*/ 999750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4807 w 8141561"/>
              <a:gd name="connsiteY34" fmla="*/ 995781 h 1683168"/>
              <a:gd name="connsiteX35" fmla="*/ 1714500 w 8141561"/>
              <a:gd name="connsiteY35" fmla="*/ 999750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270000 w 8141561"/>
              <a:gd name="connsiteY31" fmla="*/ 1048168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4807 w 8141561"/>
              <a:gd name="connsiteY34" fmla="*/ 995781 h 1683168"/>
              <a:gd name="connsiteX35" fmla="*/ 1714500 w 8141561"/>
              <a:gd name="connsiteY35" fmla="*/ 992607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1143794 w 8141561"/>
              <a:gd name="connsiteY31" fmla="*/ 1107699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4807 w 8141561"/>
              <a:gd name="connsiteY34" fmla="*/ 995781 h 1683168"/>
              <a:gd name="connsiteX35" fmla="*/ 1714500 w 8141561"/>
              <a:gd name="connsiteY35" fmla="*/ 992607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295400 w 8141561"/>
              <a:gd name="connsiteY30" fmla="*/ 997368 h 1683168"/>
              <a:gd name="connsiteX31" fmla="*/ 953294 w 8141561"/>
              <a:gd name="connsiteY31" fmla="*/ 1255337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4807 w 8141561"/>
              <a:gd name="connsiteY34" fmla="*/ 995781 h 1683168"/>
              <a:gd name="connsiteX35" fmla="*/ 1714500 w 8141561"/>
              <a:gd name="connsiteY35" fmla="*/ 992607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088231 w 8141561"/>
              <a:gd name="connsiteY30" fmla="*/ 1085475 h 1683168"/>
              <a:gd name="connsiteX31" fmla="*/ 953294 w 8141561"/>
              <a:gd name="connsiteY31" fmla="*/ 1255337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4807 w 8141561"/>
              <a:gd name="connsiteY34" fmla="*/ 995781 h 1683168"/>
              <a:gd name="connsiteX35" fmla="*/ 1714500 w 8141561"/>
              <a:gd name="connsiteY35" fmla="*/ 992607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84300 w 8141561"/>
              <a:gd name="connsiteY29" fmla="*/ 921168 h 1683168"/>
              <a:gd name="connsiteX30" fmla="*/ 1088231 w 8141561"/>
              <a:gd name="connsiteY30" fmla="*/ 1085475 h 1683168"/>
              <a:gd name="connsiteX31" fmla="*/ 953294 w 8141561"/>
              <a:gd name="connsiteY31" fmla="*/ 1255337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4807 w 8141561"/>
              <a:gd name="connsiteY34" fmla="*/ 995781 h 1683168"/>
              <a:gd name="connsiteX35" fmla="*/ 1714500 w 8141561"/>
              <a:gd name="connsiteY35" fmla="*/ 992607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54138 w 8141561"/>
              <a:gd name="connsiteY29" fmla="*/ 879099 h 1683168"/>
              <a:gd name="connsiteX30" fmla="*/ 1384300 w 8141561"/>
              <a:gd name="connsiteY30" fmla="*/ 921168 h 1683168"/>
              <a:gd name="connsiteX31" fmla="*/ 1088231 w 8141561"/>
              <a:gd name="connsiteY31" fmla="*/ 1085475 h 1683168"/>
              <a:gd name="connsiteX32" fmla="*/ 953294 w 8141561"/>
              <a:gd name="connsiteY32" fmla="*/ 1255337 h 1683168"/>
              <a:gd name="connsiteX33" fmla="*/ 1416050 w 8141561"/>
              <a:gd name="connsiteY33" fmla="*/ 1102143 h 1683168"/>
              <a:gd name="connsiteX34" fmla="*/ 1546225 w 8141561"/>
              <a:gd name="connsiteY34" fmla="*/ 1053725 h 1683168"/>
              <a:gd name="connsiteX35" fmla="*/ 1624807 w 8141561"/>
              <a:gd name="connsiteY35" fmla="*/ 995781 h 1683168"/>
              <a:gd name="connsiteX36" fmla="*/ 1714500 w 8141561"/>
              <a:gd name="connsiteY36" fmla="*/ 992607 h 1683168"/>
              <a:gd name="connsiteX37" fmla="*/ 1833562 w 8141561"/>
              <a:gd name="connsiteY37" fmla="*/ 963237 h 1683168"/>
              <a:gd name="connsiteX38" fmla="*/ 1892300 w 8141561"/>
              <a:gd name="connsiteY38" fmla="*/ 928312 h 1683168"/>
              <a:gd name="connsiteX39" fmla="*/ 1942306 w 8141561"/>
              <a:gd name="connsiteY39" fmla="*/ 917199 h 1683168"/>
              <a:gd name="connsiteX40" fmla="*/ 2000250 w 8141561"/>
              <a:gd name="connsiteY40" fmla="*/ 908468 h 1683168"/>
              <a:gd name="connsiteX41" fmla="*/ 2120106 w 8141561"/>
              <a:gd name="connsiteY41" fmla="*/ 837824 h 1683168"/>
              <a:gd name="connsiteX42" fmla="*/ 2189162 w 8141561"/>
              <a:gd name="connsiteY42" fmla="*/ 800518 h 1683168"/>
              <a:gd name="connsiteX43" fmla="*/ 2270125 w 8141561"/>
              <a:gd name="connsiteY43" fmla="*/ 797343 h 1683168"/>
              <a:gd name="connsiteX44" fmla="*/ 2493169 w 8141561"/>
              <a:gd name="connsiteY44" fmla="*/ 807662 h 1683168"/>
              <a:gd name="connsiteX45" fmla="*/ 2891632 w 8141561"/>
              <a:gd name="connsiteY45" fmla="*/ 775911 h 1683168"/>
              <a:gd name="connsiteX46" fmla="*/ 3008312 w 8141561"/>
              <a:gd name="connsiteY46" fmla="*/ 724318 h 1683168"/>
              <a:gd name="connsiteX47" fmla="*/ 3018631 w 8141561"/>
              <a:gd name="connsiteY47" fmla="*/ 630656 h 1683168"/>
              <a:gd name="connsiteX48" fmla="*/ 2997200 w 8141561"/>
              <a:gd name="connsiteY48" fmla="*/ 528261 h 1683168"/>
              <a:gd name="connsiteX49" fmla="*/ 2947987 w 8141561"/>
              <a:gd name="connsiteY49" fmla="*/ 417930 h 1683168"/>
              <a:gd name="connsiteX50" fmla="*/ 2916237 w 8141561"/>
              <a:gd name="connsiteY50" fmla="*/ 237749 h 1683168"/>
              <a:gd name="connsiteX51" fmla="*/ 3028950 w 8141561"/>
              <a:gd name="connsiteY51" fmla="*/ 185362 h 1683168"/>
              <a:gd name="connsiteX52" fmla="*/ 3136900 w 8141561"/>
              <a:gd name="connsiteY52" fmla="*/ 181393 h 1683168"/>
              <a:gd name="connsiteX53" fmla="*/ 3198018 w 8141561"/>
              <a:gd name="connsiteY53" fmla="*/ 205206 h 1683168"/>
              <a:gd name="connsiteX54" fmla="*/ 3185320 w 8141561"/>
              <a:gd name="connsiteY54" fmla="*/ 275055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22400 w 8141561"/>
              <a:gd name="connsiteY28" fmla="*/ 895768 h 1683168"/>
              <a:gd name="connsiteX29" fmla="*/ 1354138 w 8141561"/>
              <a:gd name="connsiteY29" fmla="*/ 879099 h 1683168"/>
              <a:gd name="connsiteX30" fmla="*/ 1289050 w 8141561"/>
              <a:gd name="connsiteY30" fmla="*/ 930693 h 1683168"/>
              <a:gd name="connsiteX31" fmla="*/ 1088231 w 8141561"/>
              <a:gd name="connsiteY31" fmla="*/ 1085475 h 1683168"/>
              <a:gd name="connsiteX32" fmla="*/ 953294 w 8141561"/>
              <a:gd name="connsiteY32" fmla="*/ 1255337 h 1683168"/>
              <a:gd name="connsiteX33" fmla="*/ 1416050 w 8141561"/>
              <a:gd name="connsiteY33" fmla="*/ 1102143 h 1683168"/>
              <a:gd name="connsiteX34" fmla="*/ 1546225 w 8141561"/>
              <a:gd name="connsiteY34" fmla="*/ 1053725 h 1683168"/>
              <a:gd name="connsiteX35" fmla="*/ 1624807 w 8141561"/>
              <a:gd name="connsiteY35" fmla="*/ 995781 h 1683168"/>
              <a:gd name="connsiteX36" fmla="*/ 1714500 w 8141561"/>
              <a:gd name="connsiteY36" fmla="*/ 992607 h 1683168"/>
              <a:gd name="connsiteX37" fmla="*/ 1833562 w 8141561"/>
              <a:gd name="connsiteY37" fmla="*/ 963237 h 1683168"/>
              <a:gd name="connsiteX38" fmla="*/ 1892300 w 8141561"/>
              <a:gd name="connsiteY38" fmla="*/ 928312 h 1683168"/>
              <a:gd name="connsiteX39" fmla="*/ 1942306 w 8141561"/>
              <a:gd name="connsiteY39" fmla="*/ 917199 h 1683168"/>
              <a:gd name="connsiteX40" fmla="*/ 2000250 w 8141561"/>
              <a:gd name="connsiteY40" fmla="*/ 908468 h 1683168"/>
              <a:gd name="connsiteX41" fmla="*/ 2120106 w 8141561"/>
              <a:gd name="connsiteY41" fmla="*/ 837824 h 1683168"/>
              <a:gd name="connsiteX42" fmla="*/ 2189162 w 8141561"/>
              <a:gd name="connsiteY42" fmla="*/ 800518 h 1683168"/>
              <a:gd name="connsiteX43" fmla="*/ 2270125 w 8141561"/>
              <a:gd name="connsiteY43" fmla="*/ 797343 h 1683168"/>
              <a:gd name="connsiteX44" fmla="*/ 2493169 w 8141561"/>
              <a:gd name="connsiteY44" fmla="*/ 807662 h 1683168"/>
              <a:gd name="connsiteX45" fmla="*/ 2891632 w 8141561"/>
              <a:gd name="connsiteY45" fmla="*/ 775911 h 1683168"/>
              <a:gd name="connsiteX46" fmla="*/ 3008312 w 8141561"/>
              <a:gd name="connsiteY46" fmla="*/ 724318 h 1683168"/>
              <a:gd name="connsiteX47" fmla="*/ 3018631 w 8141561"/>
              <a:gd name="connsiteY47" fmla="*/ 630656 h 1683168"/>
              <a:gd name="connsiteX48" fmla="*/ 2997200 w 8141561"/>
              <a:gd name="connsiteY48" fmla="*/ 528261 h 1683168"/>
              <a:gd name="connsiteX49" fmla="*/ 2947987 w 8141561"/>
              <a:gd name="connsiteY49" fmla="*/ 417930 h 1683168"/>
              <a:gd name="connsiteX50" fmla="*/ 2916237 w 8141561"/>
              <a:gd name="connsiteY50" fmla="*/ 237749 h 1683168"/>
              <a:gd name="connsiteX51" fmla="*/ 3028950 w 8141561"/>
              <a:gd name="connsiteY51" fmla="*/ 185362 h 1683168"/>
              <a:gd name="connsiteX52" fmla="*/ 3136900 w 8141561"/>
              <a:gd name="connsiteY52" fmla="*/ 181393 h 1683168"/>
              <a:gd name="connsiteX53" fmla="*/ 3198018 w 8141561"/>
              <a:gd name="connsiteY53" fmla="*/ 205206 h 1683168"/>
              <a:gd name="connsiteX54" fmla="*/ 3185320 w 8141561"/>
              <a:gd name="connsiteY54" fmla="*/ 275055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73200 w 8141561"/>
              <a:gd name="connsiteY27" fmla="*/ 857668 h 1683168"/>
              <a:gd name="connsiteX28" fmla="*/ 1415256 w 8141561"/>
              <a:gd name="connsiteY28" fmla="*/ 814806 h 1683168"/>
              <a:gd name="connsiteX29" fmla="*/ 1354138 w 8141561"/>
              <a:gd name="connsiteY29" fmla="*/ 879099 h 1683168"/>
              <a:gd name="connsiteX30" fmla="*/ 1289050 w 8141561"/>
              <a:gd name="connsiteY30" fmla="*/ 930693 h 1683168"/>
              <a:gd name="connsiteX31" fmla="*/ 1088231 w 8141561"/>
              <a:gd name="connsiteY31" fmla="*/ 1085475 h 1683168"/>
              <a:gd name="connsiteX32" fmla="*/ 953294 w 8141561"/>
              <a:gd name="connsiteY32" fmla="*/ 1255337 h 1683168"/>
              <a:gd name="connsiteX33" fmla="*/ 1416050 w 8141561"/>
              <a:gd name="connsiteY33" fmla="*/ 1102143 h 1683168"/>
              <a:gd name="connsiteX34" fmla="*/ 1546225 w 8141561"/>
              <a:gd name="connsiteY34" fmla="*/ 1053725 h 1683168"/>
              <a:gd name="connsiteX35" fmla="*/ 1624807 w 8141561"/>
              <a:gd name="connsiteY35" fmla="*/ 995781 h 1683168"/>
              <a:gd name="connsiteX36" fmla="*/ 1714500 w 8141561"/>
              <a:gd name="connsiteY36" fmla="*/ 992607 h 1683168"/>
              <a:gd name="connsiteX37" fmla="*/ 1833562 w 8141561"/>
              <a:gd name="connsiteY37" fmla="*/ 963237 h 1683168"/>
              <a:gd name="connsiteX38" fmla="*/ 1892300 w 8141561"/>
              <a:gd name="connsiteY38" fmla="*/ 928312 h 1683168"/>
              <a:gd name="connsiteX39" fmla="*/ 1942306 w 8141561"/>
              <a:gd name="connsiteY39" fmla="*/ 917199 h 1683168"/>
              <a:gd name="connsiteX40" fmla="*/ 2000250 w 8141561"/>
              <a:gd name="connsiteY40" fmla="*/ 908468 h 1683168"/>
              <a:gd name="connsiteX41" fmla="*/ 2120106 w 8141561"/>
              <a:gd name="connsiteY41" fmla="*/ 837824 h 1683168"/>
              <a:gd name="connsiteX42" fmla="*/ 2189162 w 8141561"/>
              <a:gd name="connsiteY42" fmla="*/ 800518 h 1683168"/>
              <a:gd name="connsiteX43" fmla="*/ 2270125 w 8141561"/>
              <a:gd name="connsiteY43" fmla="*/ 797343 h 1683168"/>
              <a:gd name="connsiteX44" fmla="*/ 2493169 w 8141561"/>
              <a:gd name="connsiteY44" fmla="*/ 807662 h 1683168"/>
              <a:gd name="connsiteX45" fmla="*/ 2891632 w 8141561"/>
              <a:gd name="connsiteY45" fmla="*/ 775911 h 1683168"/>
              <a:gd name="connsiteX46" fmla="*/ 3008312 w 8141561"/>
              <a:gd name="connsiteY46" fmla="*/ 724318 h 1683168"/>
              <a:gd name="connsiteX47" fmla="*/ 3018631 w 8141561"/>
              <a:gd name="connsiteY47" fmla="*/ 630656 h 1683168"/>
              <a:gd name="connsiteX48" fmla="*/ 2997200 w 8141561"/>
              <a:gd name="connsiteY48" fmla="*/ 528261 h 1683168"/>
              <a:gd name="connsiteX49" fmla="*/ 2947987 w 8141561"/>
              <a:gd name="connsiteY49" fmla="*/ 417930 h 1683168"/>
              <a:gd name="connsiteX50" fmla="*/ 2916237 w 8141561"/>
              <a:gd name="connsiteY50" fmla="*/ 237749 h 1683168"/>
              <a:gd name="connsiteX51" fmla="*/ 3028950 w 8141561"/>
              <a:gd name="connsiteY51" fmla="*/ 185362 h 1683168"/>
              <a:gd name="connsiteX52" fmla="*/ 3136900 w 8141561"/>
              <a:gd name="connsiteY52" fmla="*/ 181393 h 1683168"/>
              <a:gd name="connsiteX53" fmla="*/ 3198018 w 8141561"/>
              <a:gd name="connsiteY53" fmla="*/ 205206 h 1683168"/>
              <a:gd name="connsiteX54" fmla="*/ 3185320 w 8141561"/>
              <a:gd name="connsiteY54" fmla="*/ 275055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98600 w 8141561"/>
              <a:gd name="connsiteY26" fmla="*/ 679868 h 1683168"/>
              <a:gd name="connsiteX27" fmla="*/ 1442244 w 8141561"/>
              <a:gd name="connsiteY27" fmla="*/ 740987 h 1683168"/>
              <a:gd name="connsiteX28" fmla="*/ 1415256 w 8141561"/>
              <a:gd name="connsiteY28" fmla="*/ 814806 h 1683168"/>
              <a:gd name="connsiteX29" fmla="*/ 1354138 w 8141561"/>
              <a:gd name="connsiteY29" fmla="*/ 879099 h 1683168"/>
              <a:gd name="connsiteX30" fmla="*/ 1289050 w 8141561"/>
              <a:gd name="connsiteY30" fmla="*/ 930693 h 1683168"/>
              <a:gd name="connsiteX31" fmla="*/ 1088231 w 8141561"/>
              <a:gd name="connsiteY31" fmla="*/ 1085475 h 1683168"/>
              <a:gd name="connsiteX32" fmla="*/ 953294 w 8141561"/>
              <a:gd name="connsiteY32" fmla="*/ 1255337 h 1683168"/>
              <a:gd name="connsiteX33" fmla="*/ 1416050 w 8141561"/>
              <a:gd name="connsiteY33" fmla="*/ 1102143 h 1683168"/>
              <a:gd name="connsiteX34" fmla="*/ 1546225 w 8141561"/>
              <a:gd name="connsiteY34" fmla="*/ 1053725 h 1683168"/>
              <a:gd name="connsiteX35" fmla="*/ 1624807 w 8141561"/>
              <a:gd name="connsiteY35" fmla="*/ 995781 h 1683168"/>
              <a:gd name="connsiteX36" fmla="*/ 1714500 w 8141561"/>
              <a:gd name="connsiteY36" fmla="*/ 992607 h 1683168"/>
              <a:gd name="connsiteX37" fmla="*/ 1833562 w 8141561"/>
              <a:gd name="connsiteY37" fmla="*/ 963237 h 1683168"/>
              <a:gd name="connsiteX38" fmla="*/ 1892300 w 8141561"/>
              <a:gd name="connsiteY38" fmla="*/ 928312 h 1683168"/>
              <a:gd name="connsiteX39" fmla="*/ 1942306 w 8141561"/>
              <a:gd name="connsiteY39" fmla="*/ 917199 h 1683168"/>
              <a:gd name="connsiteX40" fmla="*/ 2000250 w 8141561"/>
              <a:gd name="connsiteY40" fmla="*/ 908468 h 1683168"/>
              <a:gd name="connsiteX41" fmla="*/ 2120106 w 8141561"/>
              <a:gd name="connsiteY41" fmla="*/ 837824 h 1683168"/>
              <a:gd name="connsiteX42" fmla="*/ 2189162 w 8141561"/>
              <a:gd name="connsiteY42" fmla="*/ 800518 h 1683168"/>
              <a:gd name="connsiteX43" fmla="*/ 2270125 w 8141561"/>
              <a:gd name="connsiteY43" fmla="*/ 797343 h 1683168"/>
              <a:gd name="connsiteX44" fmla="*/ 2493169 w 8141561"/>
              <a:gd name="connsiteY44" fmla="*/ 807662 h 1683168"/>
              <a:gd name="connsiteX45" fmla="*/ 2891632 w 8141561"/>
              <a:gd name="connsiteY45" fmla="*/ 775911 h 1683168"/>
              <a:gd name="connsiteX46" fmla="*/ 3008312 w 8141561"/>
              <a:gd name="connsiteY46" fmla="*/ 724318 h 1683168"/>
              <a:gd name="connsiteX47" fmla="*/ 3018631 w 8141561"/>
              <a:gd name="connsiteY47" fmla="*/ 630656 h 1683168"/>
              <a:gd name="connsiteX48" fmla="*/ 2997200 w 8141561"/>
              <a:gd name="connsiteY48" fmla="*/ 528261 h 1683168"/>
              <a:gd name="connsiteX49" fmla="*/ 2947987 w 8141561"/>
              <a:gd name="connsiteY49" fmla="*/ 417930 h 1683168"/>
              <a:gd name="connsiteX50" fmla="*/ 2916237 w 8141561"/>
              <a:gd name="connsiteY50" fmla="*/ 237749 h 1683168"/>
              <a:gd name="connsiteX51" fmla="*/ 3028950 w 8141561"/>
              <a:gd name="connsiteY51" fmla="*/ 185362 h 1683168"/>
              <a:gd name="connsiteX52" fmla="*/ 3136900 w 8141561"/>
              <a:gd name="connsiteY52" fmla="*/ 181393 h 1683168"/>
              <a:gd name="connsiteX53" fmla="*/ 3198018 w 8141561"/>
              <a:gd name="connsiteY53" fmla="*/ 205206 h 1683168"/>
              <a:gd name="connsiteX54" fmla="*/ 3185320 w 8141561"/>
              <a:gd name="connsiteY54" fmla="*/ 275055 h 1683168"/>
              <a:gd name="connsiteX55" fmla="*/ 3170237 w 8141561"/>
              <a:gd name="connsiteY55" fmla="*/ 313156 h 1683168"/>
              <a:gd name="connsiteX56" fmla="*/ 3180556 w 8141561"/>
              <a:gd name="connsiteY56" fmla="*/ 383799 h 1683168"/>
              <a:gd name="connsiteX57" fmla="*/ 3205163 w 8141561"/>
              <a:gd name="connsiteY57" fmla="*/ 508418 h 1683168"/>
              <a:gd name="connsiteX58" fmla="*/ 3234531 w 8141561"/>
              <a:gd name="connsiteY58" fmla="*/ 633037 h 1683168"/>
              <a:gd name="connsiteX59" fmla="*/ 3296443 w 8141561"/>
              <a:gd name="connsiteY59" fmla="*/ 715586 h 1683168"/>
              <a:gd name="connsiteX60" fmla="*/ 3368675 w 8141561"/>
              <a:gd name="connsiteY60" fmla="*/ 728287 h 1683168"/>
              <a:gd name="connsiteX61" fmla="*/ 3721100 w 8141561"/>
              <a:gd name="connsiteY61" fmla="*/ 705268 h 1683168"/>
              <a:gd name="connsiteX62" fmla="*/ 3784600 w 8141561"/>
              <a:gd name="connsiteY62" fmla="*/ 692568 h 1683168"/>
              <a:gd name="connsiteX63" fmla="*/ 3914775 w 8141561"/>
              <a:gd name="connsiteY63" fmla="*/ 647324 h 1683168"/>
              <a:gd name="connsiteX64" fmla="*/ 4077494 w 8141561"/>
              <a:gd name="connsiteY64" fmla="*/ 593349 h 1683168"/>
              <a:gd name="connsiteX65" fmla="*/ 4140200 w 8141561"/>
              <a:gd name="connsiteY65" fmla="*/ 565568 h 1683168"/>
              <a:gd name="connsiteX66" fmla="*/ 4191000 w 8141561"/>
              <a:gd name="connsiteY66" fmla="*/ 552868 h 1683168"/>
              <a:gd name="connsiteX67" fmla="*/ 4229100 w 8141561"/>
              <a:gd name="connsiteY67" fmla="*/ 540168 h 1683168"/>
              <a:gd name="connsiteX68" fmla="*/ 4292600 w 8141561"/>
              <a:gd name="connsiteY68" fmla="*/ 527468 h 1683168"/>
              <a:gd name="connsiteX69" fmla="*/ 4381500 w 8141561"/>
              <a:gd name="connsiteY69" fmla="*/ 502068 h 1683168"/>
              <a:gd name="connsiteX70" fmla="*/ 4429125 w 8141561"/>
              <a:gd name="connsiteY70" fmla="*/ 490955 h 1683168"/>
              <a:gd name="connsiteX71" fmla="*/ 4508499 w 8141561"/>
              <a:gd name="connsiteY71" fmla="*/ 471906 h 1683168"/>
              <a:gd name="connsiteX72" fmla="*/ 4587875 w 8141561"/>
              <a:gd name="connsiteY72" fmla="*/ 435393 h 1683168"/>
              <a:gd name="connsiteX73" fmla="*/ 4682331 w 8141561"/>
              <a:gd name="connsiteY73" fmla="*/ 410787 h 1683168"/>
              <a:gd name="connsiteX74" fmla="*/ 4803775 w 8141561"/>
              <a:gd name="connsiteY74" fmla="*/ 365543 h 1683168"/>
              <a:gd name="connsiteX75" fmla="*/ 5207000 w 8141561"/>
              <a:gd name="connsiteY75" fmla="*/ 298868 h 1683168"/>
              <a:gd name="connsiteX76" fmla="*/ 5702300 w 8141561"/>
              <a:gd name="connsiteY76" fmla="*/ 298868 h 1683168"/>
              <a:gd name="connsiteX77" fmla="*/ 5537200 w 8141561"/>
              <a:gd name="connsiteY77" fmla="*/ 324268 h 1683168"/>
              <a:gd name="connsiteX78" fmla="*/ 5753100 w 8141561"/>
              <a:gd name="connsiteY78" fmla="*/ 324268 h 1683168"/>
              <a:gd name="connsiteX79" fmla="*/ 6489700 w 8141561"/>
              <a:gd name="connsiteY79" fmla="*/ 336968 h 1683168"/>
              <a:gd name="connsiteX80" fmla="*/ 6616700 w 8141561"/>
              <a:gd name="connsiteY80" fmla="*/ 375068 h 1683168"/>
              <a:gd name="connsiteX81" fmla="*/ 6692900 w 8141561"/>
              <a:gd name="connsiteY81" fmla="*/ 413168 h 1683168"/>
              <a:gd name="connsiteX82" fmla="*/ 6731000 w 8141561"/>
              <a:gd name="connsiteY82" fmla="*/ 438568 h 1683168"/>
              <a:gd name="connsiteX83" fmla="*/ 6845300 w 8141561"/>
              <a:gd name="connsiteY83" fmla="*/ 463968 h 1683168"/>
              <a:gd name="connsiteX84" fmla="*/ 6959600 w 8141561"/>
              <a:gd name="connsiteY84" fmla="*/ 451268 h 1683168"/>
              <a:gd name="connsiteX85" fmla="*/ 7150100 w 8141561"/>
              <a:gd name="connsiteY85" fmla="*/ 489368 h 1683168"/>
              <a:gd name="connsiteX86" fmla="*/ 7366000 w 8141561"/>
              <a:gd name="connsiteY86" fmla="*/ 463968 h 1683168"/>
              <a:gd name="connsiteX87" fmla="*/ 7404100 w 8141561"/>
              <a:gd name="connsiteY87" fmla="*/ 451268 h 1683168"/>
              <a:gd name="connsiteX88" fmla="*/ 7454900 w 8141561"/>
              <a:gd name="connsiteY88" fmla="*/ 362368 h 1683168"/>
              <a:gd name="connsiteX89" fmla="*/ 7480300 w 8141561"/>
              <a:gd name="connsiteY89" fmla="*/ 324268 h 1683168"/>
              <a:gd name="connsiteX90" fmla="*/ 7493000 w 8141561"/>
              <a:gd name="connsiteY90" fmla="*/ 260768 h 1683168"/>
              <a:gd name="connsiteX91" fmla="*/ 7531100 w 8141561"/>
              <a:gd name="connsiteY91" fmla="*/ 222668 h 1683168"/>
              <a:gd name="connsiteX92" fmla="*/ 7594600 w 8141561"/>
              <a:gd name="connsiteY92" fmla="*/ 171868 h 1683168"/>
              <a:gd name="connsiteX93" fmla="*/ 7645400 w 8141561"/>
              <a:gd name="connsiteY93" fmla="*/ 184568 h 1683168"/>
              <a:gd name="connsiteX94" fmla="*/ 7658100 w 8141561"/>
              <a:gd name="connsiteY94" fmla="*/ 222668 h 1683168"/>
              <a:gd name="connsiteX95" fmla="*/ 7632700 w 8141561"/>
              <a:gd name="connsiteY95" fmla="*/ 451268 h 1683168"/>
              <a:gd name="connsiteX96" fmla="*/ 7645400 w 8141561"/>
              <a:gd name="connsiteY96" fmla="*/ 540168 h 1683168"/>
              <a:gd name="connsiteX97" fmla="*/ 7696200 w 8141561"/>
              <a:gd name="connsiteY97" fmla="*/ 578268 h 1683168"/>
              <a:gd name="connsiteX98" fmla="*/ 7785100 w 8141561"/>
              <a:gd name="connsiteY98" fmla="*/ 641768 h 1683168"/>
              <a:gd name="connsiteX99" fmla="*/ 7823200 w 8141561"/>
              <a:gd name="connsiteY99" fmla="*/ 667168 h 1683168"/>
              <a:gd name="connsiteX100" fmla="*/ 7899400 w 8141561"/>
              <a:gd name="connsiteY100" fmla="*/ 743368 h 1683168"/>
              <a:gd name="connsiteX101" fmla="*/ 7988300 w 8141561"/>
              <a:gd name="connsiteY101" fmla="*/ 768768 h 1683168"/>
              <a:gd name="connsiteX102" fmla="*/ 8115300 w 8141561"/>
              <a:gd name="connsiteY102" fmla="*/ 756068 h 1683168"/>
              <a:gd name="connsiteX103" fmla="*/ 8140700 w 8141561"/>
              <a:gd name="connsiteY103" fmla="*/ 717968 h 1683168"/>
              <a:gd name="connsiteX104" fmla="*/ 8128000 w 8141561"/>
              <a:gd name="connsiteY104" fmla="*/ 425868 h 1683168"/>
              <a:gd name="connsiteX105" fmla="*/ 8115300 w 8141561"/>
              <a:gd name="connsiteY105" fmla="*/ 375068 h 1683168"/>
              <a:gd name="connsiteX106" fmla="*/ 8089900 w 8141561"/>
              <a:gd name="connsiteY106" fmla="*/ 248068 h 1683168"/>
              <a:gd name="connsiteX107" fmla="*/ 8039100 w 8141561"/>
              <a:gd name="connsiteY107" fmla="*/ 133768 h 1683168"/>
              <a:gd name="connsiteX108" fmla="*/ 8001000 w 8141561"/>
              <a:gd name="connsiteY108" fmla="*/ 95668 h 1683168"/>
              <a:gd name="connsiteX109" fmla="*/ 7950200 w 8141561"/>
              <a:gd name="connsiteY109" fmla="*/ 82968 h 1683168"/>
              <a:gd name="connsiteX110" fmla="*/ 7861300 w 8141561"/>
              <a:gd name="connsiteY110" fmla="*/ 57568 h 1683168"/>
              <a:gd name="connsiteX111" fmla="*/ 6781800 w 8141561"/>
              <a:gd name="connsiteY111" fmla="*/ 44868 h 1683168"/>
              <a:gd name="connsiteX112" fmla="*/ 5181600 w 8141561"/>
              <a:gd name="connsiteY112" fmla="*/ 32168 h 1683168"/>
              <a:gd name="connsiteX113" fmla="*/ 431800 w 8141561"/>
              <a:gd name="connsiteY113" fmla="*/ 32168 h 1683168"/>
              <a:gd name="connsiteX114" fmla="*/ 368300 w 8141561"/>
              <a:gd name="connsiteY114" fmla="*/ 44868 h 1683168"/>
              <a:gd name="connsiteX115" fmla="*/ 228600 w 8141561"/>
              <a:gd name="connsiteY115" fmla="*/ 70268 h 1683168"/>
              <a:gd name="connsiteX116" fmla="*/ 165100 w 8141561"/>
              <a:gd name="connsiteY116" fmla="*/ 108368 h 1683168"/>
              <a:gd name="connsiteX117" fmla="*/ 88900 w 8141561"/>
              <a:gd name="connsiteY117" fmla="*/ 197268 h 1683168"/>
              <a:gd name="connsiteX118" fmla="*/ 50800 w 8141561"/>
              <a:gd name="connsiteY118" fmla="*/ 235368 h 1683168"/>
              <a:gd name="connsiteX119" fmla="*/ 25400 w 8141561"/>
              <a:gd name="connsiteY119" fmla="*/ 641768 h 1683168"/>
              <a:gd name="connsiteX120" fmla="*/ 12700 w 8141561"/>
              <a:gd name="connsiteY120" fmla="*/ 844968 h 1683168"/>
              <a:gd name="connsiteX121" fmla="*/ 0 w 8141561"/>
              <a:gd name="connsiteY121" fmla="*/ 1238668 h 1683168"/>
              <a:gd name="connsiteX122" fmla="*/ 25400 w 8141561"/>
              <a:gd name="connsiteY122" fmla="*/ 1543468 h 1683168"/>
              <a:gd name="connsiteX123" fmla="*/ 63500 w 8141561"/>
              <a:gd name="connsiteY123" fmla="*/ 1645068 h 1683168"/>
              <a:gd name="connsiteX124" fmla="*/ 139700 w 8141561"/>
              <a:gd name="connsiteY124" fmla="*/ 1683168 h 1683168"/>
              <a:gd name="connsiteX125" fmla="*/ 241300 w 8141561"/>
              <a:gd name="connsiteY125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85900 w 8141561"/>
              <a:gd name="connsiteY25" fmla="*/ 641768 h 1683168"/>
              <a:gd name="connsiteX26" fmla="*/ 1442244 w 8141561"/>
              <a:gd name="connsiteY26" fmla="*/ 740987 h 1683168"/>
              <a:gd name="connsiteX27" fmla="*/ 1415256 w 8141561"/>
              <a:gd name="connsiteY27" fmla="*/ 814806 h 1683168"/>
              <a:gd name="connsiteX28" fmla="*/ 1354138 w 8141561"/>
              <a:gd name="connsiteY28" fmla="*/ 879099 h 1683168"/>
              <a:gd name="connsiteX29" fmla="*/ 1289050 w 8141561"/>
              <a:gd name="connsiteY29" fmla="*/ 930693 h 1683168"/>
              <a:gd name="connsiteX30" fmla="*/ 1088231 w 8141561"/>
              <a:gd name="connsiteY30" fmla="*/ 1085475 h 1683168"/>
              <a:gd name="connsiteX31" fmla="*/ 953294 w 8141561"/>
              <a:gd name="connsiteY31" fmla="*/ 1255337 h 1683168"/>
              <a:gd name="connsiteX32" fmla="*/ 1416050 w 8141561"/>
              <a:gd name="connsiteY32" fmla="*/ 1102143 h 1683168"/>
              <a:gd name="connsiteX33" fmla="*/ 1546225 w 8141561"/>
              <a:gd name="connsiteY33" fmla="*/ 1053725 h 1683168"/>
              <a:gd name="connsiteX34" fmla="*/ 1624807 w 8141561"/>
              <a:gd name="connsiteY34" fmla="*/ 995781 h 1683168"/>
              <a:gd name="connsiteX35" fmla="*/ 1714500 w 8141561"/>
              <a:gd name="connsiteY35" fmla="*/ 992607 h 1683168"/>
              <a:gd name="connsiteX36" fmla="*/ 1833562 w 8141561"/>
              <a:gd name="connsiteY36" fmla="*/ 963237 h 1683168"/>
              <a:gd name="connsiteX37" fmla="*/ 1892300 w 8141561"/>
              <a:gd name="connsiteY37" fmla="*/ 928312 h 1683168"/>
              <a:gd name="connsiteX38" fmla="*/ 1942306 w 8141561"/>
              <a:gd name="connsiteY38" fmla="*/ 917199 h 1683168"/>
              <a:gd name="connsiteX39" fmla="*/ 2000250 w 8141561"/>
              <a:gd name="connsiteY39" fmla="*/ 908468 h 1683168"/>
              <a:gd name="connsiteX40" fmla="*/ 2120106 w 8141561"/>
              <a:gd name="connsiteY40" fmla="*/ 837824 h 1683168"/>
              <a:gd name="connsiteX41" fmla="*/ 2189162 w 8141561"/>
              <a:gd name="connsiteY41" fmla="*/ 800518 h 1683168"/>
              <a:gd name="connsiteX42" fmla="*/ 2270125 w 8141561"/>
              <a:gd name="connsiteY42" fmla="*/ 797343 h 1683168"/>
              <a:gd name="connsiteX43" fmla="*/ 2493169 w 8141561"/>
              <a:gd name="connsiteY43" fmla="*/ 807662 h 1683168"/>
              <a:gd name="connsiteX44" fmla="*/ 2891632 w 8141561"/>
              <a:gd name="connsiteY44" fmla="*/ 775911 h 1683168"/>
              <a:gd name="connsiteX45" fmla="*/ 3008312 w 8141561"/>
              <a:gd name="connsiteY45" fmla="*/ 724318 h 1683168"/>
              <a:gd name="connsiteX46" fmla="*/ 3018631 w 8141561"/>
              <a:gd name="connsiteY46" fmla="*/ 630656 h 1683168"/>
              <a:gd name="connsiteX47" fmla="*/ 2997200 w 8141561"/>
              <a:gd name="connsiteY47" fmla="*/ 528261 h 1683168"/>
              <a:gd name="connsiteX48" fmla="*/ 2947987 w 8141561"/>
              <a:gd name="connsiteY48" fmla="*/ 417930 h 1683168"/>
              <a:gd name="connsiteX49" fmla="*/ 2916237 w 8141561"/>
              <a:gd name="connsiteY49" fmla="*/ 237749 h 1683168"/>
              <a:gd name="connsiteX50" fmla="*/ 3028950 w 8141561"/>
              <a:gd name="connsiteY50" fmla="*/ 185362 h 1683168"/>
              <a:gd name="connsiteX51" fmla="*/ 3136900 w 8141561"/>
              <a:gd name="connsiteY51" fmla="*/ 181393 h 1683168"/>
              <a:gd name="connsiteX52" fmla="*/ 3198018 w 8141561"/>
              <a:gd name="connsiteY52" fmla="*/ 205206 h 1683168"/>
              <a:gd name="connsiteX53" fmla="*/ 3185320 w 8141561"/>
              <a:gd name="connsiteY53" fmla="*/ 275055 h 1683168"/>
              <a:gd name="connsiteX54" fmla="*/ 3170237 w 8141561"/>
              <a:gd name="connsiteY54" fmla="*/ 313156 h 1683168"/>
              <a:gd name="connsiteX55" fmla="*/ 3180556 w 8141561"/>
              <a:gd name="connsiteY55" fmla="*/ 383799 h 1683168"/>
              <a:gd name="connsiteX56" fmla="*/ 3205163 w 8141561"/>
              <a:gd name="connsiteY56" fmla="*/ 508418 h 1683168"/>
              <a:gd name="connsiteX57" fmla="*/ 3234531 w 8141561"/>
              <a:gd name="connsiteY57" fmla="*/ 633037 h 1683168"/>
              <a:gd name="connsiteX58" fmla="*/ 3296443 w 8141561"/>
              <a:gd name="connsiteY58" fmla="*/ 715586 h 1683168"/>
              <a:gd name="connsiteX59" fmla="*/ 3368675 w 8141561"/>
              <a:gd name="connsiteY59" fmla="*/ 728287 h 1683168"/>
              <a:gd name="connsiteX60" fmla="*/ 3721100 w 8141561"/>
              <a:gd name="connsiteY60" fmla="*/ 705268 h 1683168"/>
              <a:gd name="connsiteX61" fmla="*/ 3784600 w 8141561"/>
              <a:gd name="connsiteY61" fmla="*/ 692568 h 1683168"/>
              <a:gd name="connsiteX62" fmla="*/ 3914775 w 8141561"/>
              <a:gd name="connsiteY62" fmla="*/ 647324 h 1683168"/>
              <a:gd name="connsiteX63" fmla="*/ 4077494 w 8141561"/>
              <a:gd name="connsiteY63" fmla="*/ 593349 h 1683168"/>
              <a:gd name="connsiteX64" fmla="*/ 4140200 w 8141561"/>
              <a:gd name="connsiteY64" fmla="*/ 565568 h 1683168"/>
              <a:gd name="connsiteX65" fmla="*/ 4191000 w 8141561"/>
              <a:gd name="connsiteY65" fmla="*/ 552868 h 1683168"/>
              <a:gd name="connsiteX66" fmla="*/ 4229100 w 8141561"/>
              <a:gd name="connsiteY66" fmla="*/ 540168 h 1683168"/>
              <a:gd name="connsiteX67" fmla="*/ 4292600 w 8141561"/>
              <a:gd name="connsiteY67" fmla="*/ 527468 h 1683168"/>
              <a:gd name="connsiteX68" fmla="*/ 4381500 w 8141561"/>
              <a:gd name="connsiteY68" fmla="*/ 502068 h 1683168"/>
              <a:gd name="connsiteX69" fmla="*/ 4429125 w 8141561"/>
              <a:gd name="connsiteY69" fmla="*/ 490955 h 1683168"/>
              <a:gd name="connsiteX70" fmla="*/ 4508499 w 8141561"/>
              <a:gd name="connsiteY70" fmla="*/ 471906 h 1683168"/>
              <a:gd name="connsiteX71" fmla="*/ 4587875 w 8141561"/>
              <a:gd name="connsiteY71" fmla="*/ 435393 h 1683168"/>
              <a:gd name="connsiteX72" fmla="*/ 4682331 w 8141561"/>
              <a:gd name="connsiteY72" fmla="*/ 410787 h 1683168"/>
              <a:gd name="connsiteX73" fmla="*/ 4803775 w 8141561"/>
              <a:gd name="connsiteY73" fmla="*/ 365543 h 1683168"/>
              <a:gd name="connsiteX74" fmla="*/ 5207000 w 8141561"/>
              <a:gd name="connsiteY74" fmla="*/ 298868 h 1683168"/>
              <a:gd name="connsiteX75" fmla="*/ 5702300 w 8141561"/>
              <a:gd name="connsiteY75" fmla="*/ 298868 h 1683168"/>
              <a:gd name="connsiteX76" fmla="*/ 5537200 w 8141561"/>
              <a:gd name="connsiteY76" fmla="*/ 324268 h 1683168"/>
              <a:gd name="connsiteX77" fmla="*/ 5753100 w 8141561"/>
              <a:gd name="connsiteY77" fmla="*/ 324268 h 1683168"/>
              <a:gd name="connsiteX78" fmla="*/ 6489700 w 8141561"/>
              <a:gd name="connsiteY78" fmla="*/ 336968 h 1683168"/>
              <a:gd name="connsiteX79" fmla="*/ 6616700 w 8141561"/>
              <a:gd name="connsiteY79" fmla="*/ 375068 h 1683168"/>
              <a:gd name="connsiteX80" fmla="*/ 6692900 w 8141561"/>
              <a:gd name="connsiteY80" fmla="*/ 413168 h 1683168"/>
              <a:gd name="connsiteX81" fmla="*/ 6731000 w 8141561"/>
              <a:gd name="connsiteY81" fmla="*/ 438568 h 1683168"/>
              <a:gd name="connsiteX82" fmla="*/ 6845300 w 8141561"/>
              <a:gd name="connsiteY82" fmla="*/ 463968 h 1683168"/>
              <a:gd name="connsiteX83" fmla="*/ 6959600 w 8141561"/>
              <a:gd name="connsiteY83" fmla="*/ 451268 h 1683168"/>
              <a:gd name="connsiteX84" fmla="*/ 7150100 w 8141561"/>
              <a:gd name="connsiteY84" fmla="*/ 489368 h 1683168"/>
              <a:gd name="connsiteX85" fmla="*/ 7366000 w 8141561"/>
              <a:gd name="connsiteY85" fmla="*/ 463968 h 1683168"/>
              <a:gd name="connsiteX86" fmla="*/ 7404100 w 8141561"/>
              <a:gd name="connsiteY86" fmla="*/ 451268 h 1683168"/>
              <a:gd name="connsiteX87" fmla="*/ 7454900 w 8141561"/>
              <a:gd name="connsiteY87" fmla="*/ 362368 h 1683168"/>
              <a:gd name="connsiteX88" fmla="*/ 7480300 w 8141561"/>
              <a:gd name="connsiteY88" fmla="*/ 324268 h 1683168"/>
              <a:gd name="connsiteX89" fmla="*/ 7493000 w 8141561"/>
              <a:gd name="connsiteY89" fmla="*/ 260768 h 1683168"/>
              <a:gd name="connsiteX90" fmla="*/ 7531100 w 8141561"/>
              <a:gd name="connsiteY90" fmla="*/ 222668 h 1683168"/>
              <a:gd name="connsiteX91" fmla="*/ 7594600 w 8141561"/>
              <a:gd name="connsiteY91" fmla="*/ 171868 h 1683168"/>
              <a:gd name="connsiteX92" fmla="*/ 7645400 w 8141561"/>
              <a:gd name="connsiteY92" fmla="*/ 184568 h 1683168"/>
              <a:gd name="connsiteX93" fmla="*/ 7658100 w 8141561"/>
              <a:gd name="connsiteY93" fmla="*/ 222668 h 1683168"/>
              <a:gd name="connsiteX94" fmla="*/ 7632700 w 8141561"/>
              <a:gd name="connsiteY94" fmla="*/ 451268 h 1683168"/>
              <a:gd name="connsiteX95" fmla="*/ 7645400 w 8141561"/>
              <a:gd name="connsiteY95" fmla="*/ 540168 h 1683168"/>
              <a:gd name="connsiteX96" fmla="*/ 7696200 w 8141561"/>
              <a:gd name="connsiteY96" fmla="*/ 578268 h 1683168"/>
              <a:gd name="connsiteX97" fmla="*/ 7785100 w 8141561"/>
              <a:gd name="connsiteY97" fmla="*/ 641768 h 1683168"/>
              <a:gd name="connsiteX98" fmla="*/ 7823200 w 8141561"/>
              <a:gd name="connsiteY98" fmla="*/ 667168 h 1683168"/>
              <a:gd name="connsiteX99" fmla="*/ 7899400 w 8141561"/>
              <a:gd name="connsiteY99" fmla="*/ 743368 h 1683168"/>
              <a:gd name="connsiteX100" fmla="*/ 7988300 w 8141561"/>
              <a:gd name="connsiteY100" fmla="*/ 768768 h 1683168"/>
              <a:gd name="connsiteX101" fmla="*/ 8115300 w 8141561"/>
              <a:gd name="connsiteY101" fmla="*/ 756068 h 1683168"/>
              <a:gd name="connsiteX102" fmla="*/ 8140700 w 8141561"/>
              <a:gd name="connsiteY102" fmla="*/ 717968 h 1683168"/>
              <a:gd name="connsiteX103" fmla="*/ 8128000 w 8141561"/>
              <a:gd name="connsiteY103" fmla="*/ 425868 h 1683168"/>
              <a:gd name="connsiteX104" fmla="*/ 8115300 w 8141561"/>
              <a:gd name="connsiteY104" fmla="*/ 375068 h 1683168"/>
              <a:gd name="connsiteX105" fmla="*/ 8089900 w 8141561"/>
              <a:gd name="connsiteY105" fmla="*/ 248068 h 1683168"/>
              <a:gd name="connsiteX106" fmla="*/ 8039100 w 8141561"/>
              <a:gd name="connsiteY106" fmla="*/ 133768 h 1683168"/>
              <a:gd name="connsiteX107" fmla="*/ 8001000 w 8141561"/>
              <a:gd name="connsiteY107" fmla="*/ 95668 h 1683168"/>
              <a:gd name="connsiteX108" fmla="*/ 7950200 w 8141561"/>
              <a:gd name="connsiteY108" fmla="*/ 82968 h 1683168"/>
              <a:gd name="connsiteX109" fmla="*/ 7861300 w 8141561"/>
              <a:gd name="connsiteY109" fmla="*/ 57568 h 1683168"/>
              <a:gd name="connsiteX110" fmla="*/ 6781800 w 8141561"/>
              <a:gd name="connsiteY110" fmla="*/ 44868 h 1683168"/>
              <a:gd name="connsiteX111" fmla="*/ 5181600 w 8141561"/>
              <a:gd name="connsiteY111" fmla="*/ 32168 h 1683168"/>
              <a:gd name="connsiteX112" fmla="*/ 431800 w 8141561"/>
              <a:gd name="connsiteY112" fmla="*/ 32168 h 1683168"/>
              <a:gd name="connsiteX113" fmla="*/ 368300 w 8141561"/>
              <a:gd name="connsiteY113" fmla="*/ 44868 h 1683168"/>
              <a:gd name="connsiteX114" fmla="*/ 228600 w 8141561"/>
              <a:gd name="connsiteY114" fmla="*/ 70268 h 1683168"/>
              <a:gd name="connsiteX115" fmla="*/ 165100 w 8141561"/>
              <a:gd name="connsiteY115" fmla="*/ 108368 h 1683168"/>
              <a:gd name="connsiteX116" fmla="*/ 88900 w 8141561"/>
              <a:gd name="connsiteY116" fmla="*/ 197268 h 1683168"/>
              <a:gd name="connsiteX117" fmla="*/ 50800 w 8141561"/>
              <a:gd name="connsiteY117" fmla="*/ 235368 h 1683168"/>
              <a:gd name="connsiteX118" fmla="*/ 25400 w 8141561"/>
              <a:gd name="connsiteY118" fmla="*/ 641768 h 1683168"/>
              <a:gd name="connsiteX119" fmla="*/ 12700 w 8141561"/>
              <a:gd name="connsiteY119" fmla="*/ 844968 h 1683168"/>
              <a:gd name="connsiteX120" fmla="*/ 0 w 8141561"/>
              <a:gd name="connsiteY120" fmla="*/ 1238668 h 1683168"/>
              <a:gd name="connsiteX121" fmla="*/ 25400 w 8141561"/>
              <a:gd name="connsiteY121" fmla="*/ 1543468 h 1683168"/>
              <a:gd name="connsiteX122" fmla="*/ 63500 w 8141561"/>
              <a:gd name="connsiteY122" fmla="*/ 1645068 h 1683168"/>
              <a:gd name="connsiteX123" fmla="*/ 139700 w 8141561"/>
              <a:gd name="connsiteY123" fmla="*/ 1683168 h 1683168"/>
              <a:gd name="connsiteX124" fmla="*/ 241300 w 8141561"/>
              <a:gd name="connsiteY124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44600 w 8141561"/>
              <a:gd name="connsiteY22" fmla="*/ 679868 h 1683168"/>
              <a:gd name="connsiteX23" fmla="*/ 1282700 w 8141561"/>
              <a:gd name="connsiteY23" fmla="*/ 654468 h 1683168"/>
              <a:gd name="connsiteX24" fmla="*/ 1384300 w 8141561"/>
              <a:gd name="connsiteY24" fmla="*/ 629068 h 1683168"/>
              <a:gd name="connsiteX25" fmla="*/ 1442244 w 8141561"/>
              <a:gd name="connsiteY25" fmla="*/ 740987 h 1683168"/>
              <a:gd name="connsiteX26" fmla="*/ 1415256 w 8141561"/>
              <a:gd name="connsiteY26" fmla="*/ 814806 h 1683168"/>
              <a:gd name="connsiteX27" fmla="*/ 1354138 w 8141561"/>
              <a:gd name="connsiteY27" fmla="*/ 879099 h 1683168"/>
              <a:gd name="connsiteX28" fmla="*/ 1289050 w 8141561"/>
              <a:gd name="connsiteY28" fmla="*/ 930693 h 1683168"/>
              <a:gd name="connsiteX29" fmla="*/ 1088231 w 8141561"/>
              <a:gd name="connsiteY29" fmla="*/ 1085475 h 1683168"/>
              <a:gd name="connsiteX30" fmla="*/ 953294 w 8141561"/>
              <a:gd name="connsiteY30" fmla="*/ 1255337 h 1683168"/>
              <a:gd name="connsiteX31" fmla="*/ 1416050 w 8141561"/>
              <a:gd name="connsiteY31" fmla="*/ 1102143 h 1683168"/>
              <a:gd name="connsiteX32" fmla="*/ 1546225 w 8141561"/>
              <a:gd name="connsiteY32" fmla="*/ 1053725 h 1683168"/>
              <a:gd name="connsiteX33" fmla="*/ 1624807 w 8141561"/>
              <a:gd name="connsiteY33" fmla="*/ 995781 h 1683168"/>
              <a:gd name="connsiteX34" fmla="*/ 1714500 w 8141561"/>
              <a:gd name="connsiteY34" fmla="*/ 992607 h 1683168"/>
              <a:gd name="connsiteX35" fmla="*/ 1833562 w 8141561"/>
              <a:gd name="connsiteY35" fmla="*/ 963237 h 1683168"/>
              <a:gd name="connsiteX36" fmla="*/ 1892300 w 8141561"/>
              <a:gd name="connsiteY36" fmla="*/ 928312 h 1683168"/>
              <a:gd name="connsiteX37" fmla="*/ 1942306 w 8141561"/>
              <a:gd name="connsiteY37" fmla="*/ 917199 h 1683168"/>
              <a:gd name="connsiteX38" fmla="*/ 2000250 w 8141561"/>
              <a:gd name="connsiteY38" fmla="*/ 908468 h 1683168"/>
              <a:gd name="connsiteX39" fmla="*/ 2120106 w 8141561"/>
              <a:gd name="connsiteY39" fmla="*/ 837824 h 1683168"/>
              <a:gd name="connsiteX40" fmla="*/ 2189162 w 8141561"/>
              <a:gd name="connsiteY40" fmla="*/ 800518 h 1683168"/>
              <a:gd name="connsiteX41" fmla="*/ 2270125 w 8141561"/>
              <a:gd name="connsiteY41" fmla="*/ 797343 h 1683168"/>
              <a:gd name="connsiteX42" fmla="*/ 2493169 w 8141561"/>
              <a:gd name="connsiteY42" fmla="*/ 807662 h 1683168"/>
              <a:gd name="connsiteX43" fmla="*/ 2891632 w 8141561"/>
              <a:gd name="connsiteY43" fmla="*/ 775911 h 1683168"/>
              <a:gd name="connsiteX44" fmla="*/ 3008312 w 8141561"/>
              <a:gd name="connsiteY44" fmla="*/ 724318 h 1683168"/>
              <a:gd name="connsiteX45" fmla="*/ 3018631 w 8141561"/>
              <a:gd name="connsiteY45" fmla="*/ 630656 h 1683168"/>
              <a:gd name="connsiteX46" fmla="*/ 2997200 w 8141561"/>
              <a:gd name="connsiteY46" fmla="*/ 528261 h 1683168"/>
              <a:gd name="connsiteX47" fmla="*/ 2947987 w 8141561"/>
              <a:gd name="connsiteY47" fmla="*/ 417930 h 1683168"/>
              <a:gd name="connsiteX48" fmla="*/ 2916237 w 8141561"/>
              <a:gd name="connsiteY48" fmla="*/ 237749 h 1683168"/>
              <a:gd name="connsiteX49" fmla="*/ 3028950 w 8141561"/>
              <a:gd name="connsiteY49" fmla="*/ 185362 h 1683168"/>
              <a:gd name="connsiteX50" fmla="*/ 3136900 w 8141561"/>
              <a:gd name="connsiteY50" fmla="*/ 181393 h 1683168"/>
              <a:gd name="connsiteX51" fmla="*/ 3198018 w 8141561"/>
              <a:gd name="connsiteY51" fmla="*/ 205206 h 1683168"/>
              <a:gd name="connsiteX52" fmla="*/ 3185320 w 8141561"/>
              <a:gd name="connsiteY52" fmla="*/ 275055 h 1683168"/>
              <a:gd name="connsiteX53" fmla="*/ 3170237 w 8141561"/>
              <a:gd name="connsiteY53" fmla="*/ 313156 h 1683168"/>
              <a:gd name="connsiteX54" fmla="*/ 3180556 w 8141561"/>
              <a:gd name="connsiteY54" fmla="*/ 383799 h 1683168"/>
              <a:gd name="connsiteX55" fmla="*/ 3205163 w 8141561"/>
              <a:gd name="connsiteY55" fmla="*/ 508418 h 1683168"/>
              <a:gd name="connsiteX56" fmla="*/ 3234531 w 8141561"/>
              <a:gd name="connsiteY56" fmla="*/ 633037 h 1683168"/>
              <a:gd name="connsiteX57" fmla="*/ 3296443 w 8141561"/>
              <a:gd name="connsiteY57" fmla="*/ 715586 h 1683168"/>
              <a:gd name="connsiteX58" fmla="*/ 3368675 w 8141561"/>
              <a:gd name="connsiteY58" fmla="*/ 728287 h 1683168"/>
              <a:gd name="connsiteX59" fmla="*/ 3721100 w 8141561"/>
              <a:gd name="connsiteY59" fmla="*/ 705268 h 1683168"/>
              <a:gd name="connsiteX60" fmla="*/ 3784600 w 8141561"/>
              <a:gd name="connsiteY60" fmla="*/ 692568 h 1683168"/>
              <a:gd name="connsiteX61" fmla="*/ 3914775 w 8141561"/>
              <a:gd name="connsiteY61" fmla="*/ 647324 h 1683168"/>
              <a:gd name="connsiteX62" fmla="*/ 4077494 w 8141561"/>
              <a:gd name="connsiteY62" fmla="*/ 593349 h 1683168"/>
              <a:gd name="connsiteX63" fmla="*/ 4140200 w 8141561"/>
              <a:gd name="connsiteY63" fmla="*/ 565568 h 1683168"/>
              <a:gd name="connsiteX64" fmla="*/ 4191000 w 8141561"/>
              <a:gd name="connsiteY64" fmla="*/ 552868 h 1683168"/>
              <a:gd name="connsiteX65" fmla="*/ 4229100 w 8141561"/>
              <a:gd name="connsiteY65" fmla="*/ 540168 h 1683168"/>
              <a:gd name="connsiteX66" fmla="*/ 4292600 w 8141561"/>
              <a:gd name="connsiteY66" fmla="*/ 527468 h 1683168"/>
              <a:gd name="connsiteX67" fmla="*/ 4381500 w 8141561"/>
              <a:gd name="connsiteY67" fmla="*/ 502068 h 1683168"/>
              <a:gd name="connsiteX68" fmla="*/ 4429125 w 8141561"/>
              <a:gd name="connsiteY68" fmla="*/ 490955 h 1683168"/>
              <a:gd name="connsiteX69" fmla="*/ 4508499 w 8141561"/>
              <a:gd name="connsiteY69" fmla="*/ 471906 h 1683168"/>
              <a:gd name="connsiteX70" fmla="*/ 4587875 w 8141561"/>
              <a:gd name="connsiteY70" fmla="*/ 435393 h 1683168"/>
              <a:gd name="connsiteX71" fmla="*/ 4682331 w 8141561"/>
              <a:gd name="connsiteY71" fmla="*/ 410787 h 1683168"/>
              <a:gd name="connsiteX72" fmla="*/ 4803775 w 8141561"/>
              <a:gd name="connsiteY72" fmla="*/ 365543 h 1683168"/>
              <a:gd name="connsiteX73" fmla="*/ 5207000 w 8141561"/>
              <a:gd name="connsiteY73" fmla="*/ 298868 h 1683168"/>
              <a:gd name="connsiteX74" fmla="*/ 5702300 w 8141561"/>
              <a:gd name="connsiteY74" fmla="*/ 298868 h 1683168"/>
              <a:gd name="connsiteX75" fmla="*/ 5537200 w 8141561"/>
              <a:gd name="connsiteY75" fmla="*/ 324268 h 1683168"/>
              <a:gd name="connsiteX76" fmla="*/ 5753100 w 8141561"/>
              <a:gd name="connsiteY76" fmla="*/ 324268 h 1683168"/>
              <a:gd name="connsiteX77" fmla="*/ 6489700 w 8141561"/>
              <a:gd name="connsiteY77" fmla="*/ 336968 h 1683168"/>
              <a:gd name="connsiteX78" fmla="*/ 6616700 w 8141561"/>
              <a:gd name="connsiteY78" fmla="*/ 375068 h 1683168"/>
              <a:gd name="connsiteX79" fmla="*/ 6692900 w 8141561"/>
              <a:gd name="connsiteY79" fmla="*/ 413168 h 1683168"/>
              <a:gd name="connsiteX80" fmla="*/ 6731000 w 8141561"/>
              <a:gd name="connsiteY80" fmla="*/ 438568 h 1683168"/>
              <a:gd name="connsiteX81" fmla="*/ 6845300 w 8141561"/>
              <a:gd name="connsiteY81" fmla="*/ 463968 h 1683168"/>
              <a:gd name="connsiteX82" fmla="*/ 6959600 w 8141561"/>
              <a:gd name="connsiteY82" fmla="*/ 451268 h 1683168"/>
              <a:gd name="connsiteX83" fmla="*/ 7150100 w 8141561"/>
              <a:gd name="connsiteY83" fmla="*/ 489368 h 1683168"/>
              <a:gd name="connsiteX84" fmla="*/ 7366000 w 8141561"/>
              <a:gd name="connsiteY84" fmla="*/ 463968 h 1683168"/>
              <a:gd name="connsiteX85" fmla="*/ 7404100 w 8141561"/>
              <a:gd name="connsiteY85" fmla="*/ 451268 h 1683168"/>
              <a:gd name="connsiteX86" fmla="*/ 7454900 w 8141561"/>
              <a:gd name="connsiteY86" fmla="*/ 362368 h 1683168"/>
              <a:gd name="connsiteX87" fmla="*/ 7480300 w 8141561"/>
              <a:gd name="connsiteY87" fmla="*/ 324268 h 1683168"/>
              <a:gd name="connsiteX88" fmla="*/ 7493000 w 8141561"/>
              <a:gd name="connsiteY88" fmla="*/ 260768 h 1683168"/>
              <a:gd name="connsiteX89" fmla="*/ 7531100 w 8141561"/>
              <a:gd name="connsiteY89" fmla="*/ 222668 h 1683168"/>
              <a:gd name="connsiteX90" fmla="*/ 7594600 w 8141561"/>
              <a:gd name="connsiteY90" fmla="*/ 171868 h 1683168"/>
              <a:gd name="connsiteX91" fmla="*/ 7645400 w 8141561"/>
              <a:gd name="connsiteY91" fmla="*/ 184568 h 1683168"/>
              <a:gd name="connsiteX92" fmla="*/ 7658100 w 8141561"/>
              <a:gd name="connsiteY92" fmla="*/ 222668 h 1683168"/>
              <a:gd name="connsiteX93" fmla="*/ 7632700 w 8141561"/>
              <a:gd name="connsiteY93" fmla="*/ 451268 h 1683168"/>
              <a:gd name="connsiteX94" fmla="*/ 7645400 w 8141561"/>
              <a:gd name="connsiteY94" fmla="*/ 540168 h 1683168"/>
              <a:gd name="connsiteX95" fmla="*/ 7696200 w 8141561"/>
              <a:gd name="connsiteY95" fmla="*/ 578268 h 1683168"/>
              <a:gd name="connsiteX96" fmla="*/ 7785100 w 8141561"/>
              <a:gd name="connsiteY96" fmla="*/ 641768 h 1683168"/>
              <a:gd name="connsiteX97" fmla="*/ 7823200 w 8141561"/>
              <a:gd name="connsiteY97" fmla="*/ 667168 h 1683168"/>
              <a:gd name="connsiteX98" fmla="*/ 7899400 w 8141561"/>
              <a:gd name="connsiteY98" fmla="*/ 743368 h 1683168"/>
              <a:gd name="connsiteX99" fmla="*/ 7988300 w 8141561"/>
              <a:gd name="connsiteY99" fmla="*/ 768768 h 1683168"/>
              <a:gd name="connsiteX100" fmla="*/ 8115300 w 8141561"/>
              <a:gd name="connsiteY100" fmla="*/ 756068 h 1683168"/>
              <a:gd name="connsiteX101" fmla="*/ 8140700 w 8141561"/>
              <a:gd name="connsiteY101" fmla="*/ 717968 h 1683168"/>
              <a:gd name="connsiteX102" fmla="*/ 8128000 w 8141561"/>
              <a:gd name="connsiteY102" fmla="*/ 425868 h 1683168"/>
              <a:gd name="connsiteX103" fmla="*/ 8115300 w 8141561"/>
              <a:gd name="connsiteY103" fmla="*/ 375068 h 1683168"/>
              <a:gd name="connsiteX104" fmla="*/ 8089900 w 8141561"/>
              <a:gd name="connsiteY104" fmla="*/ 248068 h 1683168"/>
              <a:gd name="connsiteX105" fmla="*/ 8039100 w 8141561"/>
              <a:gd name="connsiteY105" fmla="*/ 133768 h 1683168"/>
              <a:gd name="connsiteX106" fmla="*/ 8001000 w 8141561"/>
              <a:gd name="connsiteY106" fmla="*/ 95668 h 1683168"/>
              <a:gd name="connsiteX107" fmla="*/ 7950200 w 8141561"/>
              <a:gd name="connsiteY107" fmla="*/ 82968 h 1683168"/>
              <a:gd name="connsiteX108" fmla="*/ 7861300 w 8141561"/>
              <a:gd name="connsiteY108" fmla="*/ 57568 h 1683168"/>
              <a:gd name="connsiteX109" fmla="*/ 6781800 w 8141561"/>
              <a:gd name="connsiteY109" fmla="*/ 44868 h 1683168"/>
              <a:gd name="connsiteX110" fmla="*/ 5181600 w 8141561"/>
              <a:gd name="connsiteY110" fmla="*/ 32168 h 1683168"/>
              <a:gd name="connsiteX111" fmla="*/ 431800 w 8141561"/>
              <a:gd name="connsiteY111" fmla="*/ 32168 h 1683168"/>
              <a:gd name="connsiteX112" fmla="*/ 368300 w 8141561"/>
              <a:gd name="connsiteY112" fmla="*/ 44868 h 1683168"/>
              <a:gd name="connsiteX113" fmla="*/ 228600 w 8141561"/>
              <a:gd name="connsiteY113" fmla="*/ 70268 h 1683168"/>
              <a:gd name="connsiteX114" fmla="*/ 165100 w 8141561"/>
              <a:gd name="connsiteY114" fmla="*/ 108368 h 1683168"/>
              <a:gd name="connsiteX115" fmla="*/ 88900 w 8141561"/>
              <a:gd name="connsiteY115" fmla="*/ 197268 h 1683168"/>
              <a:gd name="connsiteX116" fmla="*/ 50800 w 8141561"/>
              <a:gd name="connsiteY116" fmla="*/ 235368 h 1683168"/>
              <a:gd name="connsiteX117" fmla="*/ 25400 w 8141561"/>
              <a:gd name="connsiteY117" fmla="*/ 641768 h 1683168"/>
              <a:gd name="connsiteX118" fmla="*/ 12700 w 8141561"/>
              <a:gd name="connsiteY118" fmla="*/ 844968 h 1683168"/>
              <a:gd name="connsiteX119" fmla="*/ 0 w 8141561"/>
              <a:gd name="connsiteY119" fmla="*/ 1238668 h 1683168"/>
              <a:gd name="connsiteX120" fmla="*/ 25400 w 8141561"/>
              <a:gd name="connsiteY120" fmla="*/ 1543468 h 1683168"/>
              <a:gd name="connsiteX121" fmla="*/ 63500 w 8141561"/>
              <a:gd name="connsiteY121" fmla="*/ 1645068 h 1683168"/>
              <a:gd name="connsiteX122" fmla="*/ 139700 w 8141561"/>
              <a:gd name="connsiteY122" fmla="*/ 1683168 h 1683168"/>
              <a:gd name="connsiteX123" fmla="*/ 241300 w 8141561"/>
              <a:gd name="connsiteY123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82700 w 8141561"/>
              <a:gd name="connsiteY22" fmla="*/ 654468 h 1683168"/>
              <a:gd name="connsiteX23" fmla="*/ 1384300 w 8141561"/>
              <a:gd name="connsiteY23" fmla="*/ 629068 h 1683168"/>
              <a:gd name="connsiteX24" fmla="*/ 1442244 w 8141561"/>
              <a:gd name="connsiteY24" fmla="*/ 740987 h 1683168"/>
              <a:gd name="connsiteX25" fmla="*/ 1415256 w 8141561"/>
              <a:gd name="connsiteY25" fmla="*/ 814806 h 1683168"/>
              <a:gd name="connsiteX26" fmla="*/ 1354138 w 8141561"/>
              <a:gd name="connsiteY26" fmla="*/ 879099 h 1683168"/>
              <a:gd name="connsiteX27" fmla="*/ 1289050 w 8141561"/>
              <a:gd name="connsiteY27" fmla="*/ 930693 h 1683168"/>
              <a:gd name="connsiteX28" fmla="*/ 1088231 w 8141561"/>
              <a:gd name="connsiteY28" fmla="*/ 1085475 h 1683168"/>
              <a:gd name="connsiteX29" fmla="*/ 953294 w 8141561"/>
              <a:gd name="connsiteY29" fmla="*/ 1255337 h 1683168"/>
              <a:gd name="connsiteX30" fmla="*/ 1416050 w 8141561"/>
              <a:gd name="connsiteY30" fmla="*/ 1102143 h 1683168"/>
              <a:gd name="connsiteX31" fmla="*/ 1546225 w 8141561"/>
              <a:gd name="connsiteY31" fmla="*/ 1053725 h 1683168"/>
              <a:gd name="connsiteX32" fmla="*/ 1624807 w 8141561"/>
              <a:gd name="connsiteY32" fmla="*/ 995781 h 1683168"/>
              <a:gd name="connsiteX33" fmla="*/ 1714500 w 8141561"/>
              <a:gd name="connsiteY33" fmla="*/ 992607 h 1683168"/>
              <a:gd name="connsiteX34" fmla="*/ 1833562 w 8141561"/>
              <a:gd name="connsiteY34" fmla="*/ 963237 h 1683168"/>
              <a:gd name="connsiteX35" fmla="*/ 1892300 w 8141561"/>
              <a:gd name="connsiteY35" fmla="*/ 928312 h 1683168"/>
              <a:gd name="connsiteX36" fmla="*/ 1942306 w 8141561"/>
              <a:gd name="connsiteY36" fmla="*/ 917199 h 1683168"/>
              <a:gd name="connsiteX37" fmla="*/ 2000250 w 8141561"/>
              <a:gd name="connsiteY37" fmla="*/ 908468 h 1683168"/>
              <a:gd name="connsiteX38" fmla="*/ 2120106 w 8141561"/>
              <a:gd name="connsiteY38" fmla="*/ 837824 h 1683168"/>
              <a:gd name="connsiteX39" fmla="*/ 2189162 w 8141561"/>
              <a:gd name="connsiteY39" fmla="*/ 800518 h 1683168"/>
              <a:gd name="connsiteX40" fmla="*/ 2270125 w 8141561"/>
              <a:gd name="connsiteY40" fmla="*/ 797343 h 1683168"/>
              <a:gd name="connsiteX41" fmla="*/ 2493169 w 8141561"/>
              <a:gd name="connsiteY41" fmla="*/ 807662 h 1683168"/>
              <a:gd name="connsiteX42" fmla="*/ 2891632 w 8141561"/>
              <a:gd name="connsiteY42" fmla="*/ 775911 h 1683168"/>
              <a:gd name="connsiteX43" fmla="*/ 3008312 w 8141561"/>
              <a:gd name="connsiteY43" fmla="*/ 724318 h 1683168"/>
              <a:gd name="connsiteX44" fmla="*/ 3018631 w 8141561"/>
              <a:gd name="connsiteY44" fmla="*/ 630656 h 1683168"/>
              <a:gd name="connsiteX45" fmla="*/ 2997200 w 8141561"/>
              <a:gd name="connsiteY45" fmla="*/ 528261 h 1683168"/>
              <a:gd name="connsiteX46" fmla="*/ 2947987 w 8141561"/>
              <a:gd name="connsiteY46" fmla="*/ 417930 h 1683168"/>
              <a:gd name="connsiteX47" fmla="*/ 2916237 w 8141561"/>
              <a:gd name="connsiteY47" fmla="*/ 237749 h 1683168"/>
              <a:gd name="connsiteX48" fmla="*/ 3028950 w 8141561"/>
              <a:gd name="connsiteY48" fmla="*/ 185362 h 1683168"/>
              <a:gd name="connsiteX49" fmla="*/ 3136900 w 8141561"/>
              <a:gd name="connsiteY49" fmla="*/ 181393 h 1683168"/>
              <a:gd name="connsiteX50" fmla="*/ 3198018 w 8141561"/>
              <a:gd name="connsiteY50" fmla="*/ 205206 h 1683168"/>
              <a:gd name="connsiteX51" fmla="*/ 3185320 w 8141561"/>
              <a:gd name="connsiteY51" fmla="*/ 275055 h 1683168"/>
              <a:gd name="connsiteX52" fmla="*/ 3170237 w 8141561"/>
              <a:gd name="connsiteY52" fmla="*/ 313156 h 1683168"/>
              <a:gd name="connsiteX53" fmla="*/ 3180556 w 8141561"/>
              <a:gd name="connsiteY53" fmla="*/ 383799 h 1683168"/>
              <a:gd name="connsiteX54" fmla="*/ 3205163 w 8141561"/>
              <a:gd name="connsiteY54" fmla="*/ 508418 h 1683168"/>
              <a:gd name="connsiteX55" fmla="*/ 3234531 w 8141561"/>
              <a:gd name="connsiteY55" fmla="*/ 633037 h 1683168"/>
              <a:gd name="connsiteX56" fmla="*/ 3296443 w 8141561"/>
              <a:gd name="connsiteY56" fmla="*/ 715586 h 1683168"/>
              <a:gd name="connsiteX57" fmla="*/ 3368675 w 8141561"/>
              <a:gd name="connsiteY57" fmla="*/ 728287 h 1683168"/>
              <a:gd name="connsiteX58" fmla="*/ 3721100 w 8141561"/>
              <a:gd name="connsiteY58" fmla="*/ 705268 h 1683168"/>
              <a:gd name="connsiteX59" fmla="*/ 3784600 w 8141561"/>
              <a:gd name="connsiteY59" fmla="*/ 692568 h 1683168"/>
              <a:gd name="connsiteX60" fmla="*/ 3914775 w 8141561"/>
              <a:gd name="connsiteY60" fmla="*/ 647324 h 1683168"/>
              <a:gd name="connsiteX61" fmla="*/ 4077494 w 8141561"/>
              <a:gd name="connsiteY61" fmla="*/ 593349 h 1683168"/>
              <a:gd name="connsiteX62" fmla="*/ 4140200 w 8141561"/>
              <a:gd name="connsiteY62" fmla="*/ 565568 h 1683168"/>
              <a:gd name="connsiteX63" fmla="*/ 4191000 w 8141561"/>
              <a:gd name="connsiteY63" fmla="*/ 552868 h 1683168"/>
              <a:gd name="connsiteX64" fmla="*/ 4229100 w 8141561"/>
              <a:gd name="connsiteY64" fmla="*/ 540168 h 1683168"/>
              <a:gd name="connsiteX65" fmla="*/ 4292600 w 8141561"/>
              <a:gd name="connsiteY65" fmla="*/ 527468 h 1683168"/>
              <a:gd name="connsiteX66" fmla="*/ 4381500 w 8141561"/>
              <a:gd name="connsiteY66" fmla="*/ 502068 h 1683168"/>
              <a:gd name="connsiteX67" fmla="*/ 4429125 w 8141561"/>
              <a:gd name="connsiteY67" fmla="*/ 490955 h 1683168"/>
              <a:gd name="connsiteX68" fmla="*/ 4508499 w 8141561"/>
              <a:gd name="connsiteY68" fmla="*/ 471906 h 1683168"/>
              <a:gd name="connsiteX69" fmla="*/ 4587875 w 8141561"/>
              <a:gd name="connsiteY69" fmla="*/ 435393 h 1683168"/>
              <a:gd name="connsiteX70" fmla="*/ 4682331 w 8141561"/>
              <a:gd name="connsiteY70" fmla="*/ 410787 h 1683168"/>
              <a:gd name="connsiteX71" fmla="*/ 4803775 w 8141561"/>
              <a:gd name="connsiteY71" fmla="*/ 365543 h 1683168"/>
              <a:gd name="connsiteX72" fmla="*/ 5207000 w 8141561"/>
              <a:gd name="connsiteY72" fmla="*/ 298868 h 1683168"/>
              <a:gd name="connsiteX73" fmla="*/ 5702300 w 8141561"/>
              <a:gd name="connsiteY73" fmla="*/ 298868 h 1683168"/>
              <a:gd name="connsiteX74" fmla="*/ 5537200 w 8141561"/>
              <a:gd name="connsiteY74" fmla="*/ 324268 h 1683168"/>
              <a:gd name="connsiteX75" fmla="*/ 5753100 w 8141561"/>
              <a:gd name="connsiteY75" fmla="*/ 324268 h 1683168"/>
              <a:gd name="connsiteX76" fmla="*/ 6489700 w 8141561"/>
              <a:gd name="connsiteY76" fmla="*/ 336968 h 1683168"/>
              <a:gd name="connsiteX77" fmla="*/ 6616700 w 8141561"/>
              <a:gd name="connsiteY77" fmla="*/ 375068 h 1683168"/>
              <a:gd name="connsiteX78" fmla="*/ 6692900 w 8141561"/>
              <a:gd name="connsiteY78" fmla="*/ 413168 h 1683168"/>
              <a:gd name="connsiteX79" fmla="*/ 6731000 w 8141561"/>
              <a:gd name="connsiteY79" fmla="*/ 438568 h 1683168"/>
              <a:gd name="connsiteX80" fmla="*/ 6845300 w 8141561"/>
              <a:gd name="connsiteY80" fmla="*/ 463968 h 1683168"/>
              <a:gd name="connsiteX81" fmla="*/ 6959600 w 8141561"/>
              <a:gd name="connsiteY81" fmla="*/ 451268 h 1683168"/>
              <a:gd name="connsiteX82" fmla="*/ 7150100 w 8141561"/>
              <a:gd name="connsiteY82" fmla="*/ 489368 h 1683168"/>
              <a:gd name="connsiteX83" fmla="*/ 7366000 w 8141561"/>
              <a:gd name="connsiteY83" fmla="*/ 463968 h 1683168"/>
              <a:gd name="connsiteX84" fmla="*/ 7404100 w 8141561"/>
              <a:gd name="connsiteY84" fmla="*/ 451268 h 1683168"/>
              <a:gd name="connsiteX85" fmla="*/ 7454900 w 8141561"/>
              <a:gd name="connsiteY85" fmla="*/ 362368 h 1683168"/>
              <a:gd name="connsiteX86" fmla="*/ 7480300 w 8141561"/>
              <a:gd name="connsiteY86" fmla="*/ 324268 h 1683168"/>
              <a:gd name="connsiteX87" fmla="*/ 7493000 w 8141561"/>
              <a:gd name="connsiteY87" fmla="*/ 260768 h 1683168"/>
              <a:gd name="connsiteX88" fmla="*/ 7531100 w 8141561"/>
              <a:gd name="connsiteY88" fmla="*/ 222668 h 1683168"/>
              <a:gd name="connsiteX89" fmla="*/ 7594600 w 8141561"/>
              <a:gd name="connsiteY89" fmla="*/ 171868 h 1683168"/>
              <a:gd name="connsiteX90" fmla="*/ 7645400 w 8141561"/>
              <a:gd name="connsiteY90" fmla="*/ 184568 h 1683168"/>
              <a:gd name="connsiteX91" fmla="*/ 7658100 w 8141561"/>
              <a:gd name="connsiteY91" fmla="*/ 222668 h 1683168"/>
              <a:gd name="connsiteX92" fmla="*/ 7632700 w 8141561"/>
              <a:gd name="connsiteY92" fmla="*/ 451268 h 1683168"/>
              <a:gd name="connsiteX93" fmla="*/ 7645400 w 8141561"/>
              <a:gd name="connsiteY93" fmla="*/ 540168 h 1683168"/>
              <a:gd name="connsiteX94" fmla="*/ 7696200 w 8141561"/>
              <a:gd name="connsiteY94" fmla="*/ 578268 h 1683168"/>
              <a:gd name="connsiteX95" fmla="*/ 7785100 w 8141561"/>
              <a:gd name="connsiteY95" fmla="*/ 641768 h 1683168"/>
              <a:gd name="connsiteX96" fmla="*/ 7823200 w 8141561"/>
              <a:gd name="connsiteY96" fmla="*/ 667168 h 1683168"/>
              <a:gd name="connsiteX97" fmla="*/ 7899400 w 8141561"/>
              <a:gd name="connsiteY97" fmla="*/ 743368 h 1683168"/>
              <a:gd name="connsiteX98" fmla="*/ 7988300 w 8141561"/>
              <a:gd name="connsiteY98" fmla="*/ 768768 h 1683168"/>
              <a:gd name="connsiteX99" fmla="*/ 8115300 w 8141561"/>
              <a:gd name="connsiteY99" fmla="*/ 756068 h 1683168"/>
              <a:gd name="connsiteX100" fmla="*/ 8140700 w 8141561"/>
              <a:gd name="connsiteY100" fmla="*/ 717968 h 1683168"/>
              <a:gd name="connsiteX101" fmla="*/ 8128000 w 8141561"/>
              <a:gd name="connsiteY101" fmla="*/ 425868 h 1683168"/>
              <a:gd name="connsiteX102" fmla="*/ 8115300 w 8141561"/>
              <a:gd name="connsiteY102" fmla="*/ 375068 h 1683168"/>
              <a:gd name="connsiteX103" fmla="*/ 8089900 w 8141561"/>
              <a:gd name="connsiteY103" fmla="*/ 248068 h 1683168"/>
              <a:gd name="connsiteX104" fmla="*/ 8039100 w 8141561"/>
              <a:gd name="connsiteY104" fmla="*/ 133768 h 1683168"/>
              <a:gd name="connsiteX105" fmla="*/ 8001000 w 8141561"/>
              <a:gd name="connsiteY105" fmla="*/ 95668 h 1683168"/>
              <a:gd name="connsiteX106" fmla="*/ 7950200 w 8141561"/>
              <a:gd name="connsiteY106" fmla="*/ 82968 h 1683168"/>
              <a:gd name="connsiteX107" fmla="*/ 7861300 w 8141561"/>
              <a:gd name="connsiteY107" fmla="*/ 57568 h 1683168"/>
              <a:gd name="connsiteX108" fmla="*/ 6781800 w 8141561"/>
              <a:gd name="connsiteY108" fmla="*/ 44868 h 1683168"/>
              <a:gd name="connsiteX109" fmla="*/ 5181600 w 8141561"/>
              <a:gd name="connsiteY109" fmla="*/ 32168 h 1683168"/>
              <a:gd name="connsiteX110" fmla="*/ 431800 w 8141561"/>
              <a:gd name="connsiteY110" fmla="*/ 32168 h 1683168"/>
              <a:gd name="connsiteX111" fmla="*/ 368300 w 8141561"/>
              <a:gd name="connsiteY111" fmla="*/ 44868 h 1683168"/>
              <a:gd name="connsiteX112" fmla="*/ 228600 w 8141561"/>
              <a:gd name="connsiteY112" fmla="*/ 70268 h 1683168"/>
              <a:gd name="connsiteX113" fmla="*/ 165100 w 8141561"/>
              <a:gd name="connsiteY113" fmla="*/ 108368 h 1683168"/>
              <a:gd name="connsiteX114" fmla="*/ 88900 w 8141561"/>
              <a:gd name="connsiteY114" fmla="*/ 197268 h 1683168"/>
              <a:gd name="connsiteX115" fmla="*/ 50800 w 8141561"/>
              <a:gd name="connsiteY115" fmla="*/ 235368 h 1683168"/>
              <a:gd name="connsiteX116" fmla="*/ 25400 w 8141561"/>
              <a:gd name="connsiteY116" fmla="*/ 641768 h 1683168"/>
              <a:gd name="connsiteX117" fmla="*/ 12700 w 8141561"/>
              <a:gd name="connsiteY117" fmla="*/ 844968 h 1683168"/>
              <a:gd name="connsiteX118" fmla="*/ 0 w 8141561"/>
              <a:gd name="connsiteY118" fmla="*/ 1238668 h 1683168"/>
              <a:gd name="connsiteX119" fmla="*/ 25400 w 8141561"/>
              <a:gd name="connsiteY119" fmla="*/ 1543468 h 1683168"/>
              <a:gd name="connsiteX120" fmla="*/ 63500 w 8141561"/>
              <a:gd name="connsiteY120" fmla="*/ 1645068 h 1683168"/>
              <a:gd name="connsiteX121" fmla="*/ 139700 w 8141561"/>
              <a:gd name="connsiteY121" fmla="*/ 1683168 h 1683168"/>
              <a:gd name="connsiteX122" fmla="*/ 241300 w 8141561"/>
              <a:gd name="connsiteY122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37456 w 8141561"/>
              <a:gd name="connsiteY22" fmla="*/ 659231 h 1683168"/>
              <a:gd name="connsiteX23" fmla="*/ 1384300 w 8141561"/>
              <a:gd name="connsiteY23" fmla="*/ 629068 h 1683168"/>
              <a:gd name="connsiteX24" fmla="*/ 1442244 w 8141561"/>
              <a:gd name="connsiteY24" fmla="*/ 740987 h 1683168"/>
              <a:gd name="connsiteX25" fmla="*/ 1415256 w 8141561"/>
              <a:gd name="connsiteY25" fmla="*/ 814806 h 1683168"/>
              <a:gd name="connsiteX26" fmla="*/ 1354138 w 8141561"/>
              <a:gd name="connsiteY26" fmla="*/ 879099 h 1683168"/>
              <a:gd name="connsiteX27" fmla="*/ 1289050 w 8141561"/>
              <a:gd name="connsiteY27" fmla="*/ 930693 h 1683168"/>
              <a:gd name="connsiteX28" fmla="*/ 1088231 w 8141561"/>
              <a:gd name="connsiteY28" fmla="*/ 1085475 h 1683168"/>
              <a:gd name="connsiteX29" fmla="*/ 953294 w 8141561"/>
              <a:gd name="connsiteY29" fmla="*/ 1255337 h 1683168"/>
              <a:gd name="connsiteX30" fmla="*/ 1416050 w 8141561"/>
              <a:gd name="connsiteY30" fmla="*/ 1102143 h 1683168"/>
              <a:gd name="connsiteX31" fmla="*/ 1546225 w 8141561"/>
              <a:gd name="connsiteY31" fmla="*/ 1053725 h 1683168"/>
              <a:gd name="connsiteX32" fmla="*/ 1624807 w 8141561"/>
              <a:gd name="connsiteY32" fmla="*/ 995781 h 1683168"/>
              <a:gd name="connsiteX33" fmla="*/ 1714500 w 8141561"/>
              <a:gd name="connsiteY33" fmla="*/ 992607 h 1683168"/>
              <a:gd name="connsiteX34" fmla="*/ 1833562 w 8141561"/>
              <a:gd name="connsiteY34" fmla="*/ 963237 h 1683168"/>
              <a:gd name="connsiteX35" fmla="*/ 1892300 w 8141561"/>
              <a:gd name="connsiteY35" fmla="*/ 928312 h 1683168"/>
              <a:gd name="connsiteX36" fmla="*/ 1942306 w 8141561"/>
              <a:gd name="connsiteY36" fmla="*/ 917199 h 1683168"/>
              <a:gd name="connsiteX37" fmla="*/ 2000250 w 8141561"/>
              <a:gd name="connsiteY37" fmla="*/ 908468 h 1683168"/>
              <a:gd name="connsiteX38" fmla="*/ 2120106 w 8141561"/>
              <a:gd name="connsiteY38" fmla="*/ 837824 h 1683168"/>
              <a:gd name="connsiteX39" fmla="*/ 2189162 w 8141561"/>
              <a:gd name="connsiteY39" fmla="*/ 800518 h 1683168"/>
              <a:gd name="connsiteX40" fmla="*/ 2270125 w 8141561"/>
              <a:gd name="connsiteY40" fmla="*/ 797343 h 1683168"/>
              <a:gd name="connsiteX41" fmla="*/ 2493169 w 8141561"/>
              <a:gd name="connsiteY41" fmla="*/ 807662 h 1683168"/>
              <a:gd name="connsiteX42" fmla="*/ 2891632 w 8141561"/>
              <a:gd name="connsiteY42" fmla="*/ 775911 h 1683168"/>
              <a:gd name="connsiteX43" fmla="*/ 3008312 w 8141561"/>
              <a:gd name="connsiteY43" fmla="*/ 724318 h 1683168"/>
              <a:gd name="connsiteX44" fmla="*/ 3018631 w 8141561"/>
              <a:gd name="connsiteY44" fmla="*/ 630656 h 1683168"/>
              <a:gd name="connsiteX45" fmla="*/ 2997200 w 8141561"/>
              <a:gd name="connsiteY45" fmla="*/ 528261 h 1683168"/>
              <a:gd name="connsiteX46" fmla="*/ 2947987 w 8141561"/>
              <a:gd name="connsiteY46" fmla="*/ 417930 h 1683168"/>
              <a:gd name="connsiteX47" fmla="*/ 2916237 w 8141561"/>
              <a:gd name="connsiteY47" fmla="*/ 237749 h 1683168"/>
              <a:gd name="connsiteX48" fmla="*/ 3028950 w 8141561"/>
              <a:gd name="connsiteY48" fmla="*/ 185362 h 1683168"/>
              <a:gd name="connsiteX49" fmla="*/ 3136900 w 8141561"/>
              <a:gd name="connsiteY49" fmla="*/ 181393 h 1683168"/>
              <a:gd name="connsiteX50" fmla="*/ 3198018 w 8141561"/>
              <a:gd name="connsiteY50" fmla="*/ 205206 h 1683168"/>
              <a:gd name="connsiteX51" fmla="*/ 3185320 w 8141561"/>
              <a:gd name="connsiteY51" fmla="*/ 275055 h 1683168"/>
              <a:gd name="connsiteX52" fmla="*/ 3170237 w 8141561"/>
              <a:gd name="connsiteY52" fmla="*/ 313156 h 1683168"/>
              <a:gd name="connsiteX53" fmla="*/ 3180556 w 8141561"/>
              <a:gd name="connsiteY53" fmla="*/ 383799 h 1683168"/>
              <a:gd name="connsiteX54" fmla="*/ 3205163 w 8141561"/>
              <a:gd name="connsiteY54" fmla="*/ 508418 h 1683168"/>
              <a:gd name="connsiteX55" fmla="*/ 3234531 w 8141561"/>
              <a:gd name="connsiteY55" fmla="*/ 633037 h 1683168"/>
              <a:gd name="connsiteX56" fmla="*/ 3296443 w 8141561"/>
              <a:gd name="connsiteY56" fmla="*/ 715586 h 1683168"/>
              <a:gd name="connsiteX57" fmla="*/ 3368675 w 8141561"/>
              <a:gd name="connsiteY57" fmla="*/ 728287 h 1683168"/>
              <a:gd name="connsiteX58" fmla="*/ 3721100 w 8141561"/>
              <a:gd name="connsiteY58" fmla="*/ 705268 h 1683168"/>
              <a:gd name="connsiteX59" fmla="*/ 3784600 w 8141561"/>
              <a:gd name="connsiteY59" fmla="*/ 692568 h 1683168"/>
              <a:gd name="connsiteX60" fmla="*/ 3914775 w 8141561"/>
              <a:gd name="connsiteY60" fmla="*/ 647324 h 1683168"/>
              <a:gd name="connsiteX61" fmla="*/ 4077494 w 8141561"/>
              <a:gd name="connsiteY61" fmla="*/ 593349 h 1683168"/>
              <a:gd name="connsiteX62" fmla="*/ 4140200 w 8141561"/>
              <a:gd name="connsiteY62" fmla="*/ 565568 h 1683168"/>
              <a:gd name="connsiteX63" fmla="*/ 4191000 w 8141561"/>
              <a:gd name="connsiteY63" fmla="*/ 552868 h 1683168"/>
              <a:gd name="connsiteX64" fmla="*/ 4229100 w 8141561"/>
              <a:gd name="connsiteY64" fmla="*/ 540168 h 1683168"/>
              <a:gd name="connsiteX65" fmla="*/ 4292600 w 8141561"/>
              <a:gd name="connsiteY65" fmla="*/ 527468 h 1683168"/>
              <a:gd name="connsiteX66" fmla="*/ 4381500 w 8141561"/>
              <a:gd name="connsiteY66" fmla="*/ 502068 h 1683168"/>
              <a:gd name="connsiteX67" fmla="*/ 4429125 w 8141561"/>
              <a:gd name="connsiteY67" fmla="*/ 490955 h 1683168"/>
              <a:gd name="connsiteX68" fmla="*/ 4508499 w 8141561"/>
              <a:gd name="connsiteY68" fmla="*/ 471906 h 1683168"/>
              <a:gd name="connsiteX69" fmla="*/ 4587875 w 8141561"/>
              <a:gd name="connsiteY69" fmla="*/ 435393 h 1683168"/>
              <a:gd name="connsiteX70" fmla="*/ 4682331 w 8141561"/>
              <a:gd name="connsiteY70" fmla="*/ 410787 h 1683168"/>
              <a:gd name="connsiteX71" fmla="*/ 4803775 w 8141561"/>
              <a:gd name="connsiteY71" fmla="*/ 365543 h 1683168"/>
              <a:gd name="connsiteX72" fmla="*/ 5207000 w 8141561"/>
              <a:gd name="connsiteY72" fmla="*/ 298868 h 1683168"/>
              <a:gd name="connsiteX73" fmla="*/ 5702300 w 8141561"/>
              <a:gd name="connsiteY73" fmla="*/ 298868 h 1683168"/>
              <a:gd name="connsiteX74" fmla="*/ 5537200 w 8141561"/>
              <a:gd name="connsiteY74" fmla="*/ 324268 h 1683168"/>
              <a:gd name="connsiteX75" fmla="*/ 5753100 w 8141561"/>
              <a:gd name="connsiteY75" fmla="*/ 324268 h 1683168"/>
              <a:gd name="connsiteX76" fmla="*/ 6489700 w 8141561"/>
              <a:gd name="connsiteY76" fmla="*/ 336968 h 1683168"/>
              <a:gd name="connsiteX77" fmla="*/ 6616700 w 8141561"/>
              <a:gd name="connsiteY77" fmla="*/ 375068 h 1683168"/>
              <a:gd name="connsiteX78" fmla="*/ 6692900 w 8141561"/>
              <a:gd name="connsiteY78" fmla="*/ 413168 h 1683168"/>
              <a:gd name="connsiteX79" fmla="*/ 6731000 w 8141561"/>
              <a:gd name="connsiteY79" fmla="*/ 438568 h 1683168"/>
              <a:gd name="connsiteX80" fmla="*/ 6845300 w 8141561"/>
              <a:gd name="connsiteY80" fmla="*/ 463968 h 1683168"/>
              <a:gd name="connsiteX81" fmla="*/ 6959600 w 8141561"/>
              <a:gd name="connsiteY81" fmla="*/ 451268 h 1683168"/>
              <a:gd name="connsiteX82" fmla="*/ 7150100 w 8141561"/>
              <a:gd name="connsiteY82" fmla="*/ 489368 h 1683168"/>
              <a:gd name="connsiteX83" fmla="*/ 7366000 w 8141561"/>
              <a:gd name="connsiteY83" fmla="*/ 463968 h 1683168"/>
              <a:gd name="connsiteX84" fmla="*/ 7404100 w 8141561"/>
              <a:gd name="connsiteY84" fmla="*/ 451268 h 1683168"/>
              <a:gd name="connsiteX85" fmla="*/ 7454900 w 8141561"/>
              <a:gd name="connsiteY85" fmla="*/ 362368 h 1683168"/>
              <a:gd name="connsiteX86" fmla="*/ 7480300 w 8141561"/>
              <a:gd name="connsiteY86" fmla="*/ 324268 h 1683168"/>
              <a:gd name="connsiteX87" fmla="*/ 7493000 w 8141561"/>
              <a:gd name="connsiteY87" fmla="*/ 260768 h 1683168"/>
              <a:gd name="connsiteX88" fmla="*/ 7531100 w 8141561"/>
              <a:gd name="connsiteY88" fmla="*/ 222668 h 1683168"/>
              <a:gd name="connsiteX89" fmla="*/ 7594600 w 8141561"/>
              <a:gd name="connsiteY89" fmla="*/ 171868 h 1683168"/>
              <a:gd name="connsiteX90" fmla="*/ 7645400 w 8141561"/>
              <a:gd name="connsiteY90" fmla="*/ 184568 h 1683168"/>
              <a:gd name="connsiteX91" fmla="*/ 7658100 w 8141561"/>
              <a:gd name="connsiteY91" fmla="*/ 222668 h 1683168"/>
              <a:gd name="connsiteX92" fmla="*/ 7632700 w 8141561"/>
              <a:gd name="connsiteY92" fmla="*/ 451268 h 1683168"/>
              <a:gd name="connsiteX93" fmla="*/ 7645400 w 8141561"/>
              <a:gd name="connsiteY93" fmla="*/ 540168 h 1683168"/>
              <a:gd name="connsiteX94" fmla="*/ 7696200 w 8141561"/>
              <a:gd name="connsiteY94" fmla="*/ 578268 h 1683168"/>
              <a:gd name="connsiteX95" fmla="*/ 7785100 w 8141561"/>
              <a:gd name="connsiteY95" fmla="*/ 641768 h 1683168"/>
              <a:gd name="connsiteX96" fmla="*/ 7823200 w 8141561"/>
              <a:gd name="connsiteY96" fmla="*/ 667168 h 1683168"/>
              <a:gd name="connsiteX97" fmla="*/ 7899400 w 8141561"/>
              <a:gd name="connsiteY97" fmla="*/ 743368 h 1683168"/>
              <a:gd name="connsiteX98" fmla="*/ 7988300 w 8141561"/>
              <a:gd name="connsiteY98" fmla="*/ 768768 h 1683168"/>
              <a:gd name="connsiteX99" fmla="*/ 8115300 w 8141561"/>
              <a:gd name="connsiteY99" fmla="*/ 756068 h 1683168"/>
              <a:gd name="connsiteX100" fmla="*/ 8140700 w 8141561"/>
              <a:gd name="connsiteY100" fmla="*/ 717968 h 1683168"/>
              <a:gd name="connsiteX101" fmla="*/ 8128000 w 8141561"/>
              <a:gd name="connsiteY101" fmla="*/ 425868 h 1683168"/>
              <a:gd name="connsiteX102" fmla="*/ 8115300 w 8141561"/>
              <a:gd name="connsiteY102" fmla="*/ 375068 h 1683168"/>
              <a:gd name="connsiteX103" fmla="*/ 8089900 w 8141561"/>
              <a:gd name="connsiteY103" fmla="*/ 248068 h 1683168"/>
              <a:gd name="connsiteX104" fmla="*/ 8039100 w 8141561"/>
              <a:gd name="connsiteY104" fmla="*/ 133768 h 1683168"/>
              <a:gd name="connsiteX105" fmla="*/ 8001000 w 8141561"/>
              <a:gd name="connsiteY105" fmla="*/ 95668 h 1683168"/>
              <a:gd name="connsiteX106" fmla="*/ 7950200 w 8141561"/>
              <a:gd name="connsiteY106" fmla="*/ 82968 h 1683168"/>
              <a:gd name="connsiteX107" fmla="*/ 7861300 w 8141561"/>
              <a:gd name="connsiteY107" fmla="*/ 57568 h 1683168"/>
              <a:gd name="connsiteX108" fmla="*/ 6781800 w 8141561"/>
              <a:gd name="connsiteY108" fmla="*/ 44868 h 1683168"/>
              <a:gd name="connsiteX109" fmla="*/ 5181600 w 8141561"/>
              <a:gd name="connsiteY109" fmla="*/ 32168 h 1683168"/>
              <a:gd name="connsiteX110" fmla="*/ 431800 w 8141561"/>
              <a:gd name="connsiteY110" fmla="*/ 32168 h 1683168"/>
              <a:gd name="connsiteX111" fmla="*/ 368300 w 8141561"/>
              <a:gd name="connsiteY111" fmla="*/ 44868 h 1683168"/>
              <a:gd name="connsiteX112" fmla="*/ 228600 w 8141561"/>
              <a:gd name="connsiteY112" fmla="*/ 70268 h 1683168"/>
              <a:gd name="connsiteX113" fmla="*/ 165100 w 8141561"/>
              <a:gd name="connsiteY113" fmla="*/ 108368 h 1683168"/>
              <a:gd name="connsiteX114" fmla="*/ 88900 w 8141561"/>
              <a:gd name="connsiteY114" fmla="*/ 197268 h 1683168"/>
              <a:gd name="connsiteX115" fmla="*/ 50800 w 8141561"/>
              <a:gd name="connsiteY115" fmla="*/ 235368 h 1683168"/>
              <a:gd name="connsiteX116" fmla="*/ 25400 w 8141561"/>
              <a:gd name="connsiteY116" fmla="*/ 641768 h 1683168"/>
              <a:gd name="connsiteX117" fmla="*/ 12700 w 8141561"/>
              <a:gd name="connsiteY117" fmla="*/ 844968 h 1683168"/>
              <a:gd name="connsiteX118" fmla="*/ 0 w 8141561"/>
              <a:gd name="connsiteY118" fmla="*/ 1238668 h 1683168"/>
              <a:gd name="connsiteX119" fmla="*/ 25400 w 8141561"/>
              <a:gd name="connsiteY119" fmla="*/ 1543468 h 1683168"/>
              <a:gd name="connsiteX120" fmla="*/ 63500 w 8141561"/>
              <a:gd name="connsiteY120" fmla="*/ 1645068 h 1683168"/>
              <a:gd name="connsiteX121" fmla="*/ 139700 w 8141561"/>
              <a:gd name="connsiteY121" fmla="*/ 1683168 h 1683168"/>
              <a:gd name="connsiteX122" fmla="*/ 241300 w 8141561"/>
              <a:gd name="connsiteY122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37456 w 8141561"/>
              <a:gd name="connsiteY22" fmla="*/ 659231 h 1683168"/>
              <a:gd name="connsiteX23" fmla="*/ 1358106 w 8141561"/>
              <a:gd name="connsiteY23" fmla="*/ 629068 h 1683168"/>
              <a:gd name="connsiteX24" fmla="*/ 1442244 w 8141561"/>
              <a:gd name="connsiteY24" fmla="*/ 740987 h 1683168"/>
              <a:gd name="connsiteX25" fmla="*/ 1415256 w 8141561"/>
              <a:gd name="connsiteY25" fmla="*/ 814806 h 1683168"/>
              <a:gd name="connsiteX26" fmla="*/ 1354138 w 8141561"/>
              <a:gd name="connsiteY26" fmla="*/ 879099 h 1683168"/>
              <a:gd name="connsiteX27" fmla="*/ 1289050 w 8141561"/>
              <a:gd name="connsiteY27" fmla="*/ 930693 h 1683168"/>
              <a:gd name="connsiteX28" fmla="*/ 1088231 w 8141561"/>
              <a:gd name="connsiteY28" fmla="*/ 1085475 h 1683168"/>
              <a:gd name="connsiteX29" fmla="*/ 953294 w 8141561"/>
              <a:gd name="connsiteY29" fmla="*/ 1255337 h 1683168"/>
              <a:gd name="connsiteX30" fmla="*/ 1416050 w 8141561"/>
              <a:gd name="connsiteY30" fmla="*/ 1102143 h 1683168"/>
              <a:gd name="connsiteX31" fmla="*/ 1546225 w 8141561"/>
              <a:gd name="connsiteY31" fmla="*/ 1053725 h 1683168"/>
              <a:gd name="connsiteX32" fmla="*/ 1624807 w 8141561"/>
              <a:gd name="connsiteY32" fmla="*/ 995781 h 1683168"/>
              <a:gd name="connsiteX33" fmla="*/ 1714500 w 8141561"/>
              <a:gd name="connsiteY33" fmla="*/ 992607 h 1683168"/>
              <a:gd name="connsiteX34" fmla="*/ 1833562 w 8141561"/>
              <a:gd name="connsiteY34" fmla="*/ 963237 h 1683168"/>
              <a:gd name="connsiteX35" fmla="*/ 1892300 w 8141561"/>
              <a:gd name="connsiteY35" fmla="*/ 928312 h 1683168"/>
              <a:gd name="connsiteX36" fmla="*/ 1942306 w 8141561"/>
              <a:gd name="connsiteY36" fmla="*/ 917199 h 1683168"/>
              <a:gd name="connsiteX37" fmla="*/ 2000250 w 8141561"/>
              <a:gd name="connsiteY37" fmla="*/ 908468 h 1683168"/>
              <a:gd name="connsiteX38" fmla="*/ 2120106 w 8141561"/>
              <a:gd name="connsiteY38" fmla="*/ 837824 h 1683168"/>
              <a:gd name="connsiteX39" fmla="*/ 2189162 w 8141561"/>
              <a:gd name="connsiteY39" fmla="*/ 800518 h 1683168"/>
              <a:gd name="connsiteX40" fmla="*/ 2270125 w 8141561"/>
              <a:gd name="connsiteY40" fmla="*/ 797343 h 1683168"/>
              <a:gd name="connsiteX41" fmla="*/ 2493169 w 8141561"/>
              <a:gd name="connsiteY41" fmla="*/ 807662 h 1683168"/>
              <a:gd name="connsiteX42" fmla="*/ 2891632 w 8141561"/>
              <a:gd name="connsiteY42" fmla="*/ 775911 h 1683168"/>
              <a:gd name="connsiteX43" fmla="*/ 3008312 w 8141561"/>
              <a:gd name="connsiteY43" fmla="*/ 724318 h 1683168"/>
              <a:gd name="connsiteX44" fmla="*/ 3018631 w 8141561"/>
              <a:gd name="connsiteY44" fmla="*/ 630656 h 1683168"/>
              <a:gd name="connsiteX45" fmla="*/ 2997200 w 8141561"/>
              <a:gd name="connsiteY45" fmla="*/ 528261 h 1683168"/>
              <a:gd name="connsiteX46" fmla="*/ 2947987 w 8141561"/>
              <a:gd name="connsiteY46" fmla="*/ 417930 h 1683168"/>
              <a:gd name="connsiteX47" fmla="*/ 2916237 w 8141561"/>
              <a:gd name="connsiteY47" fmla="*/ 237749 h 1683168"/>
              <a:gd name="connsiteX48" fmla="*/ 3028950 w 8141561"/>
              <a:gd name="connsiteY48" fmla="*/ 185362 h 1683168"/>
              <a:gd name="connsiteX49" fmla="*/ 3136900 w 8141561"/>
              <a:gd name="connsiteY49" fmla="*/ 181393 h 1683168"/>
              <a:gd name="connsiteX50" fmla="*/ 3198018 w 8141561"/>
              <a:gd name="connsiteY50" fmla="*/ 205206 h 1683168"/>
              <a:gd name="connsiteX51" fmla="*/ 3185320 w 8141561"/>
              <a:gd name="connsiteY51" fmla="*/ 275055 h 1683168"/>
              <a:gd name="connsiteX52" fmla="*/ 3170237 w 8141561"/>
              <a:gd name="connsiteY52" fmla="*/ 313156 h 1683168"/>
              <a:gd name="connsiteX53" fmla="*/ 3180556 w 8141561"/>
              <a:gd name="connsiteY53" fmla="*/ 383799 h 1683168"/>
              <a:gd name="connsiteX54" fmla="*/ 3205163 w 8141561"/>
              <a:gd name="connsiteY54" fmla="*/ 508418 h 1683168"/>
              <a:gd name="connsiteX55" fmla="*/ 3234531 w 8141561"/>
              <a:gd name="connsiteY55" fmla="*/ 633037 h 1683168"/>
              <a:gd name="connsiteX56" fmla="*/ 3296443 w 8141561"/>
              <a:gd name="connsiteY56" fmla="*/ 715586 h 1683168"/>
              <a:gd name="connsiteX57" fmla="*/ 3368675 w 8141561"/>
              <a:gd name="connsiteY57" fmla="*/ 728287 h 1683168"/>
              <a:gd name="connsiteX58" fmla="*/ 3721100 w 8141561"/>
              <a:gd name="connsiteY58" fmla="*/ 705268 h 1683168"/>
              <a:gd name="connsiteX59" fmla="*/ 3784600 w 8141561"/>
              <a:gd name="connsiteY59" fmla="*/ 692568 h 1683168"/>
              <a:gd name="connsiteX60" fmla="*/ 3914775 w 8141561"/>
              <a:gd name="connsiteY60" fmla="*/ 647324 h 1683168"/>
              <a:gd name="connsiteX61" fmla="*/ 4077494 w 8141561"/>
              <a:gd name="connsiteY61" fmla="*/ 593349 h 1683168"/>
              <a:gd name="connsiteX62" fmla="*/ 4140200 w 8141561"/>
              <a:gd name="connsiteY62" fmla="*/ 565568 h 1683168"/>
              <a:gd name="connsiteX63" fmla="*/ 4191000 w 8141561"/>
              <a:gd name="connsiteY63" fmla="*/ 552868 h 1683168"/>
              <a:gd name="connsiteX64" fmla="*/ 4229100 w 8141561"/>
              <a:gd name="connsiteY64" fmla="*/ 540168 h 1683168"/>
              <a:gd name="connsiteX65" fmla="*/ 4292600 w 8141561"/>
              <a:gd name="connsiteY65" fmla="*/ 527468 h 1683168"/>
              <a:gd name="connsiteX66" fmla="*/ 4381500 w 8141561"/>
              <a:gd name="connsiteY66" fmla="*/ 502068 h 1683168"/>
              <a:gd name="connsiteX67" fmla="*/ 4429125 w 8141561"/>
              <a:gd name="connsiteY67" fmla="*/ 490955 h 1683168"/>
              <a:gd name="connsiteX68" fmla="*/ 4508499 w 8141561"/>
              <a:gd name="connsiteY68" fmla="*/ 471906 h 1683168"/>
              <a:gd name="connsiteX69" fmla="*/ 4587875 w 8141561"/>
              <a:gd name="connsiteY69" fmla="*/ 435393 h 1683168"/>
              <a:gd name="connsiteX70" fmla="*/ 4682331 w 8141561"/>
              <a:gd name="connsiteY70" fmla="*/ 410787 h 1683168"/>
              <a:gd name="connsiteX71" fmla="*/ 4803775 w 8141561"/>
              <a:gd name="connsiteY71" fmla="*/ 365543 h 1683168"/>
              <a:gd name="connsiteX72" fmla="*/ 5207000 w 8141561"/>
              <a:gd name="connsiteY72" fmla="*/ 298868 h 1683168"/>
              <a:gd name="connsiteX73" fmla="*/ 5702300 w 8141561"/>
              <a:gd name="connsiteY73" fmla="*/ 298868 h 1683168"/>
              <a:gd name="connsiteX74" fmla="*/ 5537200 w 8141561"/>
              <a:gd name="connsiteY74" fmla="*/ 324268 h 1683168"/>
              <a:gd name="connsiteX75" fmla="*/ 5753100 w 8141561"/>
              <a:gd name="connsiteY75" fmla="*/ 324268 h 1683168"/>
              <a:gd name="connsiteX76" fmla="*/ 6489700 w 8141561"/>
              <a:gd name="connsiteY76" fmla="*/ 336968 h 1683168"/>
              <a:gd name="connsiteX77" fmla="*/ 6616700 w 8141561"/>
              <a:gd name="connsiteY77" fmla="*/ 375068 h 1683168"/>
              <a:gd name="connsiteX78" fmla="*/ 6692900 w 8141561"/>
              <a:gd name="connsiteY78" fmla="*/ 413168 h 1683168"/>
              <a:gd name="connsiteX79" fmla="*/ 6731000 w 8141561"/>
              <a:gd name="connsiteY79" fmla="*/ 438568 h 1683168"/>
              <a:gd name="connsiteX80" fmla="*/ 6845300 w 8141561"/>
              <a:gd name="connsiteY80" fmla="*/ 463968 h 1683168"/>
              <a:gd name="connsiteX81" fmla="*/ 6959600 w 8141561"/>
              <a:gd name="connsiteY81" fmla="*/ 451268 h 1683168"/>
              <a:gd name="connsiteX82" fmla="*/ 7150100 w 8141561"/>
              <a:gd name="connsiteY82" fmla="*/ 489368 h 1683168"/>
              <a:gd name="connsiteX83" fmla="*/ 7366000 w 8141561"/>
              <a:gd name="connsiteY83" fmla="*/ 463968 h 1683168"/>
              <a:gd name="connsiteX84" fmla="*/ 7404100 w 8141561"/>
              <a:gd name="connsiteY84" fmla="*/ 451268 h 1683168"/>
              <a:gd name="connsiteX85" fmla="*/ 7454900 w 8141561"/>
              <a:gd name="connsiteY85" fmla="*/ 362368 h 1683168"/>
              <a:gd name="connsiteX86" fmla="*/ 7480300 w 8141561"/>
              <a:gd name="connsiteY86" fmla="*/ 324268 h 1683168"/>
              <a:gd name="connsiteX87" fmla="*/ 7493000 w 8141561"/>
              <a:gd name="connsiteY87" fmla="*/ 260768 h 1683168"/>
              <a:gd name="connsiteX88" fmla="*/ 7531100 w 8141561"/>
              <a:gd name="connsiteY88" fmla="*/ 222668 h 1683168"/>
              <a:gd name="connsiteX89" fmla="*/ 7594600 w 8141561"/>
              <a:gd name="connsiteY89" fmla="*/ 171868 h 1683168"/>
              <a:gd name="connsiteX90" fmla="*/ 7645400 w 8141561"/>
              <a:gd name="connsiteY90" fmla="*/ 184568 h 1683168"/>
              <a:gd name="connsiteX91" fmla="*/ 7658100 w 8141561"/>
              <a:gd name="connsiteY91" fmla="*/ 222668 h 1683168"/>
              <a:gd name="connsiteX92" fmla="*/ 7632700 w 8141561"/>
              <a:gd name="connsiteY92" fmla="*/ 451268 h 1683168"/>
              <a:gd name="connsiteX93" fmla="*/ 7645400 w 8141561"/>
              <a:gd name="connsiteY93" fmla="*/ 540168 h 1683168"/>
              <a:gd name="connsiteX94" fmla="*/ 7696200 w 8141561"/>
              <a:gd name="connsiteY94" fmla="*/ 578268 h 1683168"/>
              <a:gd name="connsiteX95" fmla="*/ 7785100 w 8141561"/>
              <a:gd name="connsiteY95" fmla="*/ 641768 h 1683168"/>
              <a:gd name="connsiteX96" fmla="*/ 7823200 w 8141561"/>
              <a:gd name="connsiteY96" fmla="*/ 667168 h 1683168"/>
              <a:gd name="connsiteX97" fmla="*/ 7899400 w 8141561"/>
              <a:gd name="connsiteY97" fmla="*/ 743368 h 1683168"/>
              <a:gd name="connsiteX98" fmla="*/ 7988300 w 8141561"/>
              <a:gd name="connsiteY98" fmla="*/ 768768 h 1683168"/>
              <a:gd name="connsiteX99" fmla="*/ 8115300 w 8141561"/>
              <a:gd name="connsiteY99" fmla="*/ 756068 h 1683168"/>
              <a:gd name="connsiteX100" fmla="*/ 8140700 w 8141561"/>
              <a:gd name="connsiteY100" fmla="*/ 717968 h 1683168"/>
              <a:gd name="connsiteX101" fmla="*/ 8128000 w 8141561"/>
              <a:gd name="connsiteY101" fmla="*/ 425868 h 1683168"/>
              <a:gd name="connsiteX102" fmla="*/ 8115300 w 8141561"/>
              <a:gd name="connsiteY102" fmla="*/ 375068 h 1683168"/>
              <a:gd name="connsiteX103" fmla="*/ 8089900 w 8141561"/>
              <a:gd name="connsiteY103" fmla="*/ 248068 h 1683168"/>
              <a:gd name="connsiteX104" fmla="*/ 8039100 w 8141561"/>
              <a:gd name="connsiteY104" fmla="*/ 133768 h 1683168"/>
              <a:gd name="connsiteX105" fmla="*/ 8001000 w 8141561"/>
              <a:gd name="connsiteY105" fmla="*/ 95668 h 1683168"/>
              <a:gd name="connsiteX106" fmla="*/ 7950200 w 8141561"/>
              <a:gd name="connsiteY106" fmla="*/ 82968 h 1683168"/>
              <a:gd name="connsiteX107" fmla="*/ 7861300 w 8141561"/>
              <a:gd name="connsiteY107" fmla="*/ 57568 h 1683168"/>
              <a:gd name="connsiteX108" fmla="*/ 6781800 w 8141561"/>
              <a:gd name="connsiteY108" fmla="*/ 44868 h 1683168"/>
              <a:gd name="connsiteX109" fmla="*/ 5181600 w 8141561"/>
              <a:gd name="connsiteY109" fmla="*/ 32168 h 1683168"/>
              <a:gd name="connsiteX110" fmla="*/ 431800 w 8141561"/>
              <a:gd name="connsiteY110" fmla="*/ 32168 h 1683168"/>
              <a:gd name="connsiteX111" fmla="*/ 368300 w 8141561"/>
              <a:gd name="connsiteY111" fmla="*/ 44868 h 1683168"/>
              <a:gd name="connsiteX112" fmla="*/ 228600 w 8141561"/>
              <a:gd name="connsiteY112" fmla="*/ 70268 h 1683168"/>
              <a:gd name="connsiteX113" fmla="*/ 165100 w 8141561"/>
              <a:gd name="connsiteY113" fmla="*/ 108368 h 1683168"/>
              <a:gd name="connsiteX114" fmla="*/ 88900 w 8141561"/>
              <a:gd name="connsiteY114" fmla="*/ 197268 h 1683168"/>
              <a:gd name="connsiteX115" fmla="*/ 50800 w 8141561"/>
              <a:gd name="connsiteY115" fmla="*/ 235368 h 1683168"/>
              <a:gd name="connsiteX116" fmla="*/ 25400 w 8141561"/>
              <a:gd name="connsiteY116" fmla="*/ 641768 h 1683168"/>
              <a:gd name="connsiteX117" fmla="*/ 12700 w 8141561"/>
              <a:gd name="connsiteY117" fmla="*/ 844968 h 1683168"/>
              <a:gd name="connsiteX118" fmla="*/ 0 w 8141561"/>
              <a:gd name="connsiteY118" fmla="*/ 1238668 h 1683168"/>
              <a:gd name="connsiteX119" fmla="*/ 25400 w 8141561"/>
              <a:gd name="connsiteY119" fmla="*/ 1543468 h 1683168"/>
              <a:gd name="connsiteX120" fmla="*/ 63500 w 8141561"/>
              <a:gd name="connsiteY120" fmla="*/ 1645068 h 1683168"/>
              <a:gd name="connsiteX121" fmla="*/ 139700 w 8141561"/>
              <a:gd name="connsiteY121" fmla="*/ 1683168 h 1683168"/>
              <a:gd name="connsiteX122" fmla="*/ 241300 w 8141561"/>
              <a:gd name="connsiteY122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37456 w 8141561"/>
              <a:gd name="connsiteY22" fmla="*/ 659231 h 1683168"/>
              <a:gd name="connsiteX23" fmla="*/ 1358106 w 8141561"/>
              <a:gd name="connsiteY23" fmla="*/ 629068 h 1683168"/>
              <a:gd name="connsiteX24" fmla="*/ 1435101 w 8141561"/>
              <a:gd name="connsiteY24" fmla="*/ 721937 h 1683168"/>
              <a:gd name="connsiteX25" fmla="*/ 1415256 w 8141561"/>
              <a:gd name="connsiteY25" fmla="*/ 814806 h 1683168"/>
              <a:gd name="connsiteX26" fmla="*/ 1354138 w 8141561"/>
              <a:gd name="connsiteY26" fmla="*/ 879099 h 1683168"/>
              <a:gd name="connsiteX27" fmla="*/ 1289050 w 8141561"/>
              <a:gd name="connsiteY27" fmla="*/ 930693 h 1683168"/>
              <a:gd name="connsiteX28" fmla="*/ 1088231 w 8141561"/>
              <a:gd name="connsiteY28" fmla="*/ 1085475 h 1683168"/>
              <a:gd name="connsiteX29" fmla="*/ 953294 w 8141561"/>
              <a:gd name="connsiteY29" fmla="*/ 1255337 h 1683168"/>
              <a:gd name="connsiteX30" fmla="*/ 1416050 w 8141561"/>
              <a:gd name="connsiteY30" fmla="*/ 1102143 h 1683168"/>
              <a:gd name="connsiteX31" fmla="*/ 1546225 w 8141561"/>
              <a:gd name="connsiteY31" fmla="*/ 1053725 h 1683168"/>
              <a:gd name="connsiteX32" fmla="*/ 1624807 w 8141561"/>
              <a:gd name="connsiteY32" fmla="*/ 995781 h 1683168"/>
              <a:gd name="connsiteX33" fmla="*/ 1714500 w 8141561"/>
              <a:gd name="connsiteY33" fmla="*/ 992607 h 1683168"/>
              <a:gd name="connsiteX34" fmla="*/ 1833562 w 8141561"/>
              <a:gd name="connsiteY34" fmla="*/ 963237 h 1683168"/>
              <a:gd name="connsiteX35" fmla="*/ 1892300 w 8141561"/>
              <a:gd name="connsiteY35" fmla="*/ 928312 h 1683168"/>
              <a:gd name="connsiteX36" fmla="*/ 1942306 w 8141561"/>
              <a:gd name="connsiteY36" fmla="*/ 917199 h 1683168"/>
              <a:gd name="connsiteX37" fmla="*/ 2000250 w 8141561"/>
              <a:gd name="connsiteY37" fmla="*/ 908468 h 1683168"/>
              <a:gd name="connsiteX38" fmla="*/ 2120106 w 8141561"/>
              <a:gd name="connsiteY38" fmla="*/ 837824 h 1683168"/>
              <a:gd name="connsiteX39" fmla="*/ 2189162 w 8141561"/>
              <a:gd name="connsiteY39" fmla="*/ 800518 h 1683168"/>
              <a:gd name="connsiteX40" fmla="*/ 2270125 w 8141561"/>
              <a:gd name="connsiteY40" fmla="*/ 797343 h 1683168"/>
              <a:gd name="connsiteX41" fmla="*/ 2493169 w 8141561"/>
              <a:gd name="connsiteY41" fmla="*/ 807662 h 1683168"/>
              <a:gd name="connsiteX42" fmla="*/ 2891632 w 8141561"/>
              <a:gd name="connsiteY42" fmla="*/ 775911 h 1683168"/>
              <a:gd name="connsiteX43" fmla="*/ 3008312 w 8141561"/>
              <a:gd name="connsiteY43" fmla="*/ 724318 h 1683168"/>
              <a:gd name="connsiteX44" fmla="*/ 3018631 w 8141561"/>
              <a:gd name="connsiteY44" fmla="*/ 630656 h 1683168"/>
              <a:gd name="connsiteX45" fmla="*/ 2997200 w 8141561"/>
              <a:gd name="connsiteY45" fmla="*/ 528261 h 1683168"/>
              <a:gd name="connsiteX46" fmla="*/ 2947987 w 8141561"/>
              <a:gd name="connsiteY46" fmla="*/ 417930 h 1683168"/>
              <a:gd name="connsiteX47" fmla="*/ 2916237 w 8141561"/>
              <a:gd name="connsiteY47" fmla="*/ 237749 h 1683168"/>
              <a:gd name="connsiteX48" fmla="*/ 3028950 w 8141561"/>
              <a:gd name="connsiteY48" fmla="*/ 185362 h 1683168"/>
              <a:gd name="connsiteX49" fmla="*/ 3136900 w 8141561"/>
              <a:gd name="connsiteY49" fmla="*/ 181393 h 1683168"/>
              <a:gd name="connsiteX50" fmla="*/ 3198018 w 8141561"/>
              <a:gd name="connsiteY50" fmla="*/ 205206 h 1683168"/>
              <a:gd name="connsiteX51" fmla="*/ 3185320 w 8141561"/>
              <a:gd name="connsiteY51" fmla="*/ 275055 h 1683168"/>
              <a:gd name="connsiteX52" fmla="*/ 3170237 w 8141561"/>
              <a:gd name="connsiteY52" fmla="*/ 313156 h 1683168"/>
              <a:gd name="connsiteX53" fmla="*/ 3180556 w 8141561"/>
              <a:gd name="connsiteY53" fmla="*/ 383799 h 1683168"/>
              <a:gd name="connsiteX54" fmla="*/ 3205163 w 8141561"/>
              <a:gd name="connsiteY54" fmla="*/ 508418 h 1683168"/>
              <a:gd name="connsiteX55" fmla="*/ 3234531 w 8141561"/>
              <a:gd name="connsiteY55" fmla="*/ 633037 h 1683168"/>
              <a:gd name="connsiteX56" fmla="*/ 3296443 w 8141561"/>
              <a:gd name="connsiteY56" fmla="*/ 715586 h 1683168"/>
              <a:gd name="connsiteX57" fmla="*/ 3368675 w 8141561"/>
              <a:gd name="connsiteY57" fmla="*/ 728287 h 1683168"/>
              <a:gd name="connsiteX58" fmla="*/ 3721100 w 8141561"/>
              <a:gd name="connsiteY58" fmla="*/ 705268 h 1683168"/>
              <a:gd name="connsiteX59" fmla="*/ 3784600 w 8141561"/>
              <a:gd name="connsiteY59" fmla="*/ 692568 h 1683168"/>
              <a:gd name="connsiteX60" fmla="*/ 3914775 w 8141561"/>
              <a:gd name="connsiteY60" fmla="*/ 647324 h 1683168"/>
              <a:gd name="connsiteX61" fmla="*/ 4077494 w 8141561"/>
              <a:gd name="connsiteY61" fmla="*/ 593349 h 1683168"/>
              <a:gd name="connsiteX62" fmla="*/ 4140200 w 8141561"/>
              <a:gd name="connsiteY62" fmla="*/ 565568 h 1683168"/>
              <a:gd name="connsiteX63" fmla="*/ 4191000 w 8141561"/>
              <a:gd name="connsiteY63" fmla="*/ 552868 h 1683168"/>
              <a:gd name="connsiteX64" fmla="*/ 4229100 w 8141561"/>
              <a:gd name="connsiteY64" fmla="*/ 540168 h 1683168"/>
              <a:gd name="connsiteX65" fmla="*/ 4292600 w 8141561"/>
              <a:gd name="connsiteY65" fmla="*/ 527468 h 1683168"/>
              <a:gd name="connsiteX66" fmla="*/ 4381500 w 8141561"/>
              <a:gd name="connsiteY66" fmla="*/ 502068 h 1683168"/>
              <a:gd name="connsiteX67" fmla="*/ 4429125 w 8141561"/>
              <a:gd name="connsiteY67" fmla="*/ 490955 h 1683168"/>
              <a:gd name="connsiteX68" fmla="*/ 4508499 w 8141561"/>
              <a:gd name="connsiteY68" fmla="*/ 471906 h 1683168"/>
              <a:gd name="connsiteX69" fmla="*/ 4587875 w 8141561"/>
              <a:gd name="connsiteY69" fmla="*/ 435393 h 1683168"/>
              <a:gd name="connsiteX70" fmla="*/ 4682331 w 8141561"/>
              <a:gd name="connsiteY70" fmla="*/ 410787 h 1683168"/>
              <a:gd name="connsiteX71" fmla="*/ 4803775 w 8141561"/>
              <a:gd name="connsiteY71" fmla="*/ 365543 h 1683168"/>
              <a:gd name="connsiteX72" fmla="*/ 5207000 w 8141561"/>
              <a:gd name="connsiteY72" fmla="*/ 298868 h 1683168"/>
              <a:gd name="connsiteX73" fmla="*/ 5702300 w 8141561"/>
              <a:gd name="connsiteY73" fmla="*/ 298868 h 1683168"/>
              <a:gd name="connsiteX74" fmla="*/ 5537200 w 8141561"/>
              <a:gd name="connsiteY74" fmla="*/ 324268 h 1683168"/>
              <a:gd name="connsiteX75" fmla="*/ 5753100 w 8141561"/>
              <a:gd name="connsiteY75" fmla="*/ 324268 h 1683168"/>
              <a:gd name="connsiteX76" fmla="*/ 6489700 w 8141561"/>
              <a:gd name="connsiteY76" fmla="*/ 336968 h 1683168"/>
              <a:gd name="connsiteX77" fmla="*/ 6616700 w 8141561"/>
              <a:gd name="connsiteY77" fmla="*/ 375068 h 1683168"/>
              <a:gd name="connsiteX78" fmla="*/ 6692900 w 8141561"/>
              <a:gd name="connsiteY78" fmla="*/ 413168 h 1683168"/>
              <a:gd name="connsiteX79" fmla="*/ 6731000 w 8141561"/>
              <a:gd name="connsiteY79" fmla="*/ 438568 h 1683168"/>
              <a:gd name="connsiteX80" fmla="*/ 6845300 w 8141561"/>
              <a:gd name="connsiteY80" fmla="*/ 463968 h 1683168"/>
              <a:gd name="connsiteX81" fmla="*/ 6959600 w 8141561"/>
              <a:gd name="connsiteY81" fmla="*/ 451268 h 1683168"/>
              <a:gd name="connsiteX82" fmla="*/ 7150100 w 8141561"/>
              <a:gd name="connsiteY82" fmla="*/ 489368 h 1683168"/>
              <a:gd name="connsiteX83" fmla="*/ 7366000 w 8141561"/>
              <a:gd name="connsiteY83" fmla="*/ 463968 h 1683168"/>
              <a:gd name="connsiteX84" fmla="*/ 7404100 w 8141561"/>
              <a:gd name="connsiteY84" fmla="*/ 451268 h 1683168"/>
              <a:gd name="connsiteX85" fmla="*/ 7454900 w 8141561"/>
              <a:gd name="connsiteY85" fmla="*/ 362368 h 1683168"/>
              <a:gd name="connsiteX86" fmla="*/ 7480300 w 8141561"/>
              <a:gd name="connsiteY86" fmla="*/ 324268 h 1683168"/>
              <a:gd name="connsiteX87" fmla="*/ 7493000 w 8141561"/>
              <a:gd name="connsiteY87" fmla="*/ 260768 h 1683168"/>
              <a:gd name="connsiteX88" fmla="*/ 7531100 w 8141561"/>
              <a:gd name="connsiteY88" fmla="*/ 222668 h 1683168"/>
              <a:gd name="connsiteX89" fmla="*/ 7594600 w 8141561"/>
              <a:gd name="connsiteY89" fmla="*/ 171868 h 1683168"/>
              <a:gd name="connsiteX90" fmla="*/ 7645400 w 8141561"/>
              <a:gd name="connsiteY90" fmla="*/ 184568 h 1683168"/>
              <a:gd name="connsiteX91" fmla="*/ 7658100 w 8141561"/>
              <a:gd name="connsiteY91" fmla="*/ 222668 h 1683168"/>
              <a:gd name="connsiteX92" fmla="*/ 7632700 w 8141561"/>
              <a:gd name="connsiteY92" fmla="*/ 451268 h 1683168"/>
              <a:gd name="connsiteX93" fmla="*/ 7645400 w 8141561"/>
              <a:gd name="connsiteY93" fmla="*/ 540168 h 1683168"/>
              <a:gd name="connsiteX94" fmla="*/ 7696200 w 8141561"/>
              <a:gd name="connsiteY94" fmla="*/ 578268 h 1683168"/>
              <a:gd name="connsiteX95" fmla="*/ 7785100 w 8141561"/>
              <a:gd name="connsiteY95" fmla="*/ 641768 h 1683168"/>
              <a:gd name="connsiteX96" fmla="*/ 7823200 w 8141561"/>
              <a:gd name="connsiteY96" fmla="*/ 667168 h 1683168"/>
              <a:gd name="connsiteX97" fmla="*/ 7899400 w 8141561"/>
              <a:gd name="connsiteY97" fmla="*/ 743368 h 1683168"/>
              <a:gd name="connsiteX98" fmla="*/ 7988300 w 8141561"/>
              <a:gd name="connsiteY98" fmla="*/ 768768 h 1683168"/>
              <a:gd name="connsiteX99" fmla="*/ 8115300 w 8141561"/>
              <a:gd name="connsiteY99" fmla="*/ 756068 h 1683168"/>
              <a:gd name="connsiteX100" fmla="*/ 8140700 w 8141561"/>
              <a:gd name="connsiteY100" fmla="*/ 717968 h 1683168"/>
              <a:gd name="connsiteX101" fmla="*/ 8128000 w 8141561"/>
              <a:gd name="connsiteY101" fmla="*/ 425868 h 1683168"/>
              <a:gd name="connsiteX102" fmla="*/ 8115300 w 8141561"/>
              <a:gd name="connsiteY102" fmla="*/ 375068 h 1683168"/>
              <a:gd name="connsiteX103" fmla="*/ 8089900 w 8141561"/>
              <a:gd name="connsiteY103" fmla="*/ 248068 h 1683168"/>
              <a:gd name="connsiteX104" fmla="*/ 8039100 w 8141561"/>
              <a:gd name="connsiteY104" fmla="*/ 133768 h 1683168"/>
              <a:gd name="connsiteX105" fmla="*/ 8001000 w 8141561"/>
              <a:gd name="connsiteY105" fmla="*/ 95668 h 1683168"/>
              <a:gd name="connsiteX106" fmla="*/ 7950200 w 8141561"/>
              <a:gd name="connsiteY106" fmla="*/ 82968 h 1683168"/>
              <a:gd name="connsiteX107" fmla="*/ 7861300 w 8141561"/>
              <a:gd name="connsiteY107" fmla="*/ 57568 h 1683168"/>
              <a:gd name="connsiteX108" fmla="*/ 6781800 w 8141561"/>
              <a:gd name="connsiteY108" fmla="*/ 44868 h 1683168"/>
              <a:gd name="connsiteX109" fmla="*/ 5181600 w 8141561"/>
              <a:gd name="connsiteY109" fmla="*/ 32168 h 1683168"/>
              <a:gd name="connsiteX110" fmla="*/ 431800 w 8141561"/>
              <a:gd name="connsiteY110" fmla="*/ 32168 h 1683168"/>
              <a:gd name="connsiteX111" fmla="*/ 368300 w 8141561"/>
              <a:gd name="connsiteY111" fmla="*/ 44868 h 1683168"/>
              <a:gd name="connsiteX112" fmla="*/ 228600 w 8141561"/>
              <a:gd name="connsiteY112" fmla="*/ 70268 h 1683168"/>
              <a:gd name="connsiteX113" fmla="*/ 165100 w 8141561"/>
              <a:gd name="connsiteY113" fmla="*/ 108368 h 1683168"/>
              <a:gd name="connsiteX114" fmla="*/ 88900 w 8141561"/>
              <a:gd name="connsiteY114" fmla="*/ 197268 h 1683168"/>
              <a:gd name="connsiteX115" fmla="*/ 50800 w 8141561"/>
              <a:gd name="connsiteY115" fmla="*/ 235368 h 1683168"/>
              <a:gd name="connsiteX116" fmla="*/ 25400 w 8141561"/>
              <a:gd name="connsiteY116" fmla="*/ 641768 h 1683168"/>
              <a:gd name="connsiteX117" fmla="*/ 12700 w 8141561"/>
              <a:gd name="connsiteY117" fmla="*/ 844968 h 1683168"/>
              <a:gd name="connsiteX118" fmla="*/ 0 w 8141561"/>
              <a:gd name="connsiteY118" fmla="*/ 1238668 h 1683168"/>
              <a:gd name="connsiteX119" fmla="*/ 25400 w 8141561"/>
              <a:gd name="connsiteY119" fmla="*/ 1543468 h 1683168"/>
              <a:gd name="connsiteX120" fmla="*/ 63500 w 8141561"/>
              <a:gd name="connsiteY120" fmla="*/ 1645068 h 1683168"/>
              <a:gd name="connsiteX121" fmla="*/ 139700 w 8141561"/>
              <a:gd name="connsiteY121" fmla="*/ 1683168 h 1683168"/>
              <a:gd name="connsiteX122" fmla="*/ 241300 w 8141561"/>
              <a:gd name="connsiteY122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37456 w 8141561"/>
              <a:gd name="connsiteY22" fmla="*/ 659231 h 1683168"/>
              <a:gd name="connsiteX23" fmla="*/ 1358106 w 8141561"/>
              <a:gd name="connsiteY23" fmla="*/ 629068 h 1683168"/>
              <a:gd name="connsiteX24" fmla="*/ 1435101 w 8141561"/>
              <a:gd name="connsiteY24" fmla="*/ 721937 h 1683168"/>
              <a:gd name="connsiteX25" fmla="*/ 1415256 w 8141561"/>
              <a:gd name="connsiteY25" fmla="*/ 814806 h 1683168"/>
              <a:gd name="connsiteX26" fmla="*/ 1354138 w 8141561"/>
              <a:gd name="connsiteY26" fmla="*/ 879099 h 1683168"/>
              <a:gd name="connsiteX27" fmla="*/ 1289050 w 8141561"/>
              <a:gd name="connsiteY27" fmla="*/ 930693 h 1683168"/>
              <a:gd name="connsiteX28" fmla="*/ 1088231 w 8141561"/>
              <a:gd name="connsiteY28" fmla="*/ 1085475 h 1683168"/>
              <a:gd name="connsiteX29" fmla="*/ 953294 w 8141561"/>
              <a:gd name="connsiteY29" fmla="*/ 1255337 h 1683168"/>
              <a:gd name="connsiteX30" fmla="*/ 1416050 w 8141561"/>
              <a:gd name="connsiteY30" fmla="*/ 1102143 h 1683168"/>
              <a:gd name="connsiteX31" fmla="*/ 1546225 w 8141561"/>
              <a:gd name="connsiteY31" fmla="*/ 1053725 h 1683168"/>
              <a:gd name="connsiteX32" fmla="*/ 1624807 w 8141561"/>
              <a:gd name="connsiteY32" fmla="*/ 995781 h 1683168"/>
              <a:gd name="connsiteX33" fmla="*/ 1714500 w 8141561"/>
              <a:gd name="connsiteY33" fmla="*/ 992607 h 1683168"/>
              <a:gd name="connsiteX34" fmla="*/ 1833562 w 8141561"/>
              <a:gd name="connsiteY34" fmla="*/ 963237 h 1683168"/>
              <a:gd name="connsiteX35" fmla="*/ 1892300 w 8141561"/>
              <a:gd name="connsiteY35" fmla="*/ 928312 h 1683168"/>
              <a:gd name="connsiteX36" fmla="*/ 1942306 w 8141561"/>
              <a:gd name="connsiteY36" fmla="*/ 917199 h 1683168"/>
              <a:gd name="connsiteX37" fmla="*/ 2000250 w 8141561"/>
              <a:gd name="connsiteY37" fmla="*/ 908468 h 1683168"/>
              <a:gd name="connsiteX38" fmla="*/ 2120106 w 8141561"/>
              <a:gd name="connsiteY38" fmla="*/ 837824 h 1683168"/>
              <a:gd name="connsiteX39" fmla="*/ 2189162 w 8141561"/>
              <a:gd name="connsiteY39" fmla="*/ 800518 h 1683168"/>
              <a:gd name="connsiteX40" fmla="*/ 2270125 w 8141561"/>
              <a:gd name="connsiteY40" fmla="*/ 797343 h 1683168"/>
              <a:gd name="connsiteX41" fmla="*/ 2493169 w 8141561"/>
              <a:gd name="connsiteY41" fmla="*/ 807662 h 1683168"/>
              <a:gd name="connsiteX42" fmla="*/ 2891632 w 8141561"/>
              <a:gd name="connsiteY42" fmla="*/ 775911 h 1683168"/>
              <a:gd name="connsiteX43" fmla="*/ 3008312 w 8141561"/>
              <a:gd name="connsiteY43" fmla="*/ 724318 h 1683168"/>
              <a:gd name="connsiteX44" fmla="*/ 3018631 w 8141561"/>
              <a:gd name="connsiteY44" fmla="*/ 630656 h 1683168"/>
              <a:gd name="connsiteX45" fmla="*/ 2997200 w 8141561"/>
              <a:gd name="connsiteY45" fmla="*/ 528261 h 1683168"/>
              <a:gd name="connsiteX46" fmla="*/ 2947987 w 8141561"/>
              <a:gd name="connsiteY46" fmla="*/ 417930 h 1683168"/>
              <a:gd name="connsiteX47" fmla="*/ 2916237 w 8141561"/>
              <a:gd name="connsiteY47" fmla="*/ 237749 h 1683168"/>
              <a:gd name="connsiteX48" fmla="*/ 3028950 w 8141561"/>
              <a:gd name="connsiteY48" fmla="*/ 185362 h 1683168"/>
              <a:gd name="connsiteX49" fmla="*/ 3136900 w 8141561"/>
              <a:gd name="connsiteY49" fmla="*/ 181393 h 1683168"/>
              <a:gd name="connsiteX50" fmla="*/ 3198018 w 8141561"/>
              <a:gd name="connsiteY50" fmla="*/ 205206 h 1683168"/>
              <a:gd name="connsiteX51" fmla="*/ 3185320 w 8141561"/>
              <a:gd name="connsiteY51" fmla="*/ 275055 h 1683168"/>
              <a:gd name="connsiteX52" fmla="*/ 3170237 w 8141561"/>
              <a:gd name="connsiteY52" fmla="*/ 313156 h 1683168"/>
              <a:gd name="connsiteX53" fmla="*/ 3180556 w 8141561"/>
              <a:gd name="connsiteY53" fmla="*/ 383799 h 1683168"/>
              <a:gd name="connsiteX54" fmla="*/ 3205163 w 8141561"/>
              <a:gd name="connsiteY54" fmla="*/ 508418 h 1683168"/>
              <a:gd name="connsiteX55" fmla="*/ 3234531 w 8141561"/>
              <a:gd name="connsiteY55" fmla="*/ 633037 h 1683168"/>
              <a:gd name="connsiteX56" fmla="*/ 3296443 w 8141561"/>
              <a:gd name="connsiteY56" fmla="*/ 715586 h 1683168"/>
              <a:gd name="connsiteX57" fmla="*/ 3368675 w 8141561"/>
              <a:gd name="connsiteY57" fmla="*/ 728287 h 1683168"/>
              <a:gd name="connsiteX58" fmla="*/ 3721100 w 8141561"/>
              <a:gd name="connsiteY58" fmla="*/ 705268 h 1683168"/>
              <a:gd name="connsiteX59" fmla="*/ 3784600 w 8141561"/>
              <a:gd name="connsiteY59" fmla="*/ 692568 h 1683168"/>
              <a:gd name="connsiteX60" fmla="*/ 3914775 w 8141561"/>
              <a:gd name="connsiteY60" fmla="*/ 647324 h 1683168"/>
              <a:gd name="connsiteX61" fmla="*/ 4077494 w 8141561"/>
              <a:gd name="connsiteY61" fmla="*/ 593349 h 1683168"/>
              <a:gd name="connsiteX62" fmla="*/ 4140200 w 8141561"/>
              <a:gd name="connsiteY62" fmla="*/ 565568 h 1683168"/>
              <a:gd name="connsiteX63" fmla="*/ 4191000 w 8141561"/>
              <a:gd name="connsiteY63" fmla="*/ 552868 h 1683168"/>
              <a:gd name="connsiteX64" fmla="*/ 4229100 w 8141561"/>
              <a:gd name="connsiteY64" fmla="*/ 540168 h 1683168"/>
              <a:gd name="connsiteX65" fmla="*/ 4292600 w 8141561"/>
              <a:gd name="connsiteY65" fmla="*/ 527468 h 1683168"/>
              <a:gd name="connsiteX66" fmla="*/ 4381500 w 8141561"/>
              <a:gd name="connsiteY66" fmla="*/ 502068 h 1683168"/>
              <a:gd name="connsiteX67" fmla="*/ 4429125 w 8141561"/>
              <a:gd name="connsiteY67" fmla="*/ 490955 h 1683168"/>
              <a:gd name="connsiteX68" fmla="*/ 4508499 w 8141561"/>
              <a:gd name="connsiteY68" fmla="*/ 471906 h 1683168"/>
              <a:gd name="connsiteX69" fmla="*/ 4587875 w 8141561"/>
              <a:gd name="connsiteY69" fmla="*/ 435393 h 1683168"/>
              <a:gd name="connsiteX70" fmla="*/ 4682331 w 8141561"/>
              <a:gd name="connsiteY70" fmla="*/ 410787 h 1683168"/>
              <a:gd name="connsiteX71" fmla="*/ 4803775 w 8141561"/>
              <a:gd name="connsiteY71" fmla="*/ 365543 h 1683168"/>
              <a:gd name="connsiteX72" fmla="*/ 5207000 w 8141561"/>
              <a:gd name="connsiteY72" fmla="*/ 298868 h 1683168"/>
              <a:gd name="connsiteX73" fmla="*/ 5702300 w 8141561"/>
              <a:gd name="connsiteY73" fmla="*/ 298868 h 1683168"/>
              <a:gd name="connsiteX74" fmla="*/ 5537200 w 8141561"/>
              <a:gd name="connsiteY74" fmla="*/ 324268 h 1683168"/>
              <a:gd name="connsiteX75" fmla="*/ 5753100 w 8141561"/>
              <a:gd name="connsiteY75" fmla="*/ 324268 h 1683168"/>
              <a:gd name="connsiteX76" fmla="*/ 6489700 w 8141561"/>
              <a:gd name="connsiteY76" fmla="*/ 336968 h 1683168"/>
              <a:gd name="connsiteX77" fmla="*/ 6616700 w 8141561"/>
              <a:gd name="connsiteY77" fmla="*/ 375068 h 1683168"/>
              <a:gd name="connsiteX78" fmla="*/ 6692900 w 8141561"/>
              <a:gd name="connsiteY78" fmla="*/ 413168 h 1683168"/>
              <a:gd name="connsiteX79" fmla="*/ 6731000 w 8141561"/>
              <a:gd name="connsiteY79" fmla="*/ 438568 h 1683168"/>
              <a:gd name="connsiteX80" fmla="*/ 6845300 w 8141561"/>
              <a:gd name="connsiteY80" fmla="*/ 463968 h 1683168"/>
              <a:gd name="connsiteX81" fmla="*/ 6959600 w 8141561"/>
              <a:gd name="connsiteY81" fmla="*/ 451268 h 1683168"/>
              <a:gd name="connsiteX82" fmla="*/ 7150100 w 8141561"/>
              <a:gd name="connsiteY82" fmla="*/ 489368 h 1683168"/>
              <a:gd name="connsiteX83" fmla="*/ 7366000 w 8141561"/>
              <a:gd name="connsiteY83" fmla="*/ 463968 h 1683168"/>
              <a:gd name="connsiteX84" fmla="*/ 7404100 w 8141561"/>
              <a:gd name="connsiteY84" fmla="*/ 451268 h 1683168"/>
              <a:gd name="connsiteX85" fmla="*/ 7454900 w 8141561"/>
              <a:gd name="connsiteY85" fmla="*/ 362368 h 1683168"/>
              <a:gd name="connsiteX86" fmla="*/ 7480300 w 8141561"/>
              <a:gd name="connsiteY86" fmla="*/ 324268 h 1683168"/>
              <a:gd name="connsiteX87" fmla="*/ 7493000 w 8141561"/>
              <a:gd name="connsiteY87" fmla="*/ 260768 h 1683168"/>
              <a:gd name="connsiteX88" fmla="*/ 7531100 w 8141561"/>
              <a:gd name="connsiteY88" fmla="*/ 222668 h 1683168"/>
              <a:gd name="connsiteX89" fmla="*/ 7594600 w 8141561"/>
              <a:gd name="connsiteY89" fmla="*/ 171868 h 1683168"/>
              <a:gd name="connsiteX90" fmla="*/ 7645400 w 8141561"/>
              <a:gd name="connsiteY90" fmla="*/ 184568 h 1683168"/>
              <a:gd name="connsiteX91" fmla="*/ 7658100 w 8141561"/>
              <a:gd name="connsiteY91" fmla="*/ 222668 h 1683168"/>
              <a:gd name="connsiteX92" fmla="*/ 7632700 w 8141561"/>
              <a:gd name="connsiteY92" fmla="*/ 451268 h 1683168"/>
              <a:gd name="connsiteX93" fmla="*/ 7645400 w 8141561"/>
              <a:gd name="connsiteY93" fmla="*/ 540168 h 1683168"/>
              <a:gd name="connsiteX94" fmla="*/ 7696200 w 8141561"/>
              <a:gd name="connsiteY94" fmla="*/ 578268 h 1683168"/>
              <a:gd name="connsiteX95" fmla="*/ 7785100 w 8141561"/>
              <a:gd name="connsiteY95" fmla="*/ 641768 h 1683168"/>
              <a:gd name="connsiteX96" fmla="*/ 7823200 w 8141561"/>
              <a:gd name="connsiteY96" fmla="*/ 667168 h 1683168"/>
              <a:gd name="connsiteX97" fmla="*/ 7899400 w 8141561"/>
              <a:gd name="connsiteY97" fmla="*/ 743368 h 1683168"/>
              <a:gd name="connsiteX98" fmla="*/ 7988300 w 8141561"/>
              <a:gd name="connsiteY98" fmla="*/ 768768 h 1683168"/>
              <a:gd name="connsiteX99" fmla="*/ 8115300 w 8141561"/>
              <a:gd name="connsiteY99" fmla="*/ 756068 h 1683168"/>
              <a:gd name="connsiteX100" fmla="*/ 8140700 w 8141561"/>
              <a:gd name="connsiteY100" fmla="*/ 717968 h 1683168"/>
              <a:gd name="connsiteX101" fmla="*/ 8128000 w 8141561"/>
              <a:gd name="connsiteY101" fmla="*/ 425868 h 1683168"/>
              <a:gd name="connsiteX102" fmla="*/ 8115300 w 8141561"/>
              <a:gd name="connsiteY102" fmla="*/ 375068 h 1683168"/>
              <a:gd name="connsiteX103" fmla="*/ 8089900 w 8141561"/>
              <a:gd name="connsiteY103" fmla="*/ 248068 h 1683168"/>
              <a:gd name="connsiteX104" fmla="*/ 8039100 w 8141561"/>
              <a:gd name="connsiteY104" fmla="*/ 133768 h 1683168"/>
              <a:gd name="connsiteX105" fmla="*/ 8001000 w 8141561"/>
              <a:gd name="connsiteY105" fmla="*/ 95668 h 1683168"/>
              <a:gd name="connsiteX106" fmla="*/ 7950200 w 8141561"/>
              <a:gd name="connsiteY106" fmla="*/ 82968 h 1683168"/>
              <a:gd name="connsiteX107" fmla="*/ 7861300 w 8141561"/>
              <a:gd name="connsiteY107" fmla="*/ 57568 h 1683168"/>
              <a:gd name="connsiteX108" fmla="*/ 6781800 w 8141561"/>
              <a:gd name="connsiteY108" fmla="*/ 44868 h 1683168"/>
              <a:gd name="connsiteX109" fmla="*/ 5181600 w 8141561"/>
              <a:gd name="connsiteY109" fmla="*/ 32168 h 1683168"/>
              <a:gd name="connsiteX110" fmla="*/ 431800 w 8141561"/>
              <a:gd name="connsiteY110" fmla="*/ 32168 h 1683168"/>
              <a:gd name="connsiteX111" fmla="*/ 368300 w 8141561"/>
              <a:gd name="connsiteY111" fmla="*/ 44868 h 1683168"/>
              <a:gd name="connsiteX112" fmla="*/ 228600 w 8141561"/>
              <a:gd name="connsiteY112" fmla="*/ 70268 h 1683168"/>
              <a:gd name="connsiteX113" fmla="*/ 165100 w 8141561"/>
              <a:gd name="connsiteY113" fmla="*/ 108368 h 1683168"/>
              <a:gd name="connsiteX114" fmla="*/ 88900 w 8141561"/>
              <a:gd name="connsiteY114" fmla="*/ 197268 h 1683168"/>
              <a:gd name="connsiteX115" fmla="*/ 50800 w 8141561"/>
              <a:gd name="connsiteY115" fmla="*/ 235368 h 1683168"/>
              <a:gd name="connsiteX116" fmla="*/ 25400 w 8141561"/>
              <a:gd name="connsiteY116" fmla="*/ 641768 h 1683168"/>
              <a:gd name="connsiteX117" fmla="*/ 12700 w 8141561"/>
              <a:gd name="connsiteY117" fmla="*/ 844968 h 1683168"/>
              <a:gd name="connsiteX118" fmla="*/ 0 w 8141561"/>
              <a:gd name="connsiteY118" fmla="*/ 1238668 h 1683168"/>
              <a:gd name="connsiteX119" fmla="*/ 25400 w 8141561"/>
              <a:gd name="connsiteY119" fmla="*/ 1543468 h 1683168"/>
              <a:gd name="connsiteX120" fmla="*/ 63500 w 8141561"/>
              <a:gd name="connsiteY120" fmla="*/ 1645068 h 1683168"/>
              <a:gd name="connsiteX121" fmla="*/ 139700 w 8141561"/>
              <a:gd name="connsiteY121" fmla="*/ 1683168 h 1683168"/>
              <a:gd name="connsiteX122" fmla="*/ 241300 w 8141561"/>
              <a:gd name="connsiteY122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8200 w 8141561"/>
              <a:gd name="connsiteY18" fmla="*/ 908468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37456 w 8141561"/>
              <a:gd name="connsiteY22" fmla="*/ 659231 h 1683168"/>
              <a:gd name="connsiteX23" fmla="*/ 1358106 w 8141561"/>
              <a:gd name="connsiteY23" fmla="*/ 629068 h 1683168"/>
              <a:gd name="connsiteX24" fmla="*/ 1435101 w 8141561"/>
              <a:gd name="connsiteY24" fmla="*/ 721937 h 1683168"/>
              <a:gd name="connsiteX25" fmla="*/ 1415256 w 8141561"/>
              <a:gd name="connsiteY25" fmla="*/ 814806 h 1683168"/>
              <a:gd name="connsiteX26" fmla="*/ 1354138 w 8141561"/>
              <a:gd name="connsiteY26" fmla="*/ 879099 h 1683168"/>
              <a:gd name="connsiteX27" fmla="*/ 1289050 w 8141561"/>
              <a:gd name="connsiteY27" fmla="*/ 930693 h 1683168"/>
              <a:gd name="connsiteX28" fmla="*/ 1088231 w 8141561"/>
              <a:gd name="connsiteY28" fmla="*/ 1085475 h 1683168"/>
              <a:gd name="connsiteX29" fmla="*/ 953294 w 8141561"/>
              <a:gd name="connsiteY29" fmla="*/ 1255337 h 1683168"/>
              <a:gd name="connsiteX30" fmla="*/ 1416050 w 8141561"/>
              <a:gd name="connsiteY30" fmla="*/ 1102143 h 1683168"/>
              <a:gd name="connsiteX31" fmla="*/ 1546225 w 8141561"/>
              <a:gd name="connsiteY31" fmla="*/ 1053725 h 1683168"/>
              <a:gd name="connsiteX32" fmla="*/ 1624807 w 8141561"/>
              <a:gd name="connsiteY32" fmla="*/ 995781 h 1683168"/>
              <a:gd name="connsiteX33" fmla="*/ 1714500 w 8141561"/>
              <a:gd name="connsiteY33" fmla="*/ 992607 h 1683168"/>
              <a:gd name="connsiteX34" fmla="*/ 1833562 w 8141561"/>
              <a:gd name="connsiteY34" fmla="*/ 963237 h 1683168"/>
              <a:gd name="connsiteX35" fmla="*/ 1892300 w 8141561"/>
              <a:gd name="connsiteY35" fmla="*/ 928312 h 1683168"/>
              <a:gd name="connsiteX36" fmla="*/ 1942306 w 8141561"/>
              <a:gd name="connsiteY36" fmla="*/ 917199 h 1683168"/>
              <a:gd name="connsiteX37" fmla="*/ 2000250 w 8141561"/>
              <a:gd name="connsiteY37" fmla="*/ 908468 h 1683168"/>
              <a:gd name="connsiteX38" fmla="*/ 2120106 w 8141561"/>
              <a:gd name="connsiteY38" fmla="*/ 837824 h 1683168"/>
              <a:gd name="connsiteX39" fmla="*/ 2189162 w 8141561"/>
              <a:gd name="connsiteY39" fmla="*/ 800518 h 1683168"/>
              <a:gd name="connsiteX40" fmla="*/ 2270125 w 8141561"/>
              <a:gd name="connsiteY40" fmla="*/ 797343 h 1683168"/>
              <a:gd name="connsiteX41" fmla="*/ 2493169 w 8141561"/>
              <a:gd name="connsiteY41" fmla="*/ 807662 h 1683168"/>
              <a:gd name="connsiteX42" fmla="*/ 2891632 w 8141561"/>
              <a:gd name="connsiteY42" fmla="*/ 775911 h 1683168"/>
              <a:gd name="connsiteX43" fmla="*/ 3008312 w 8141561"/>
              <a:gd name="connsiteY43" fmla="*/ 724318 h 1683168"/>
              <a:gd name="connsiteX44" fmla="*/ 3018631 w 8141561"/>
              <a:gd name="connsiteY44" fmla="*/ 630656 h 1683168"/>
              <a:gd name="connsiteX45" fmla="*/ 2997200 w 8141561"/>
              <a:gd name="connsiteY45" fmla="*/ 528261 h 1683168"/>
              <a:gd name="connsiteX46" fmla="*/ 2947987 w 8141561"/>
              <a:gd name="connsiteY46" fmla="*/ 417930 h 1683168"/>
              <a:gd name="connsiteX47" fmla="*/ 2916237 w 8141561"/>
              <a:gd name="connsiteY47" fmla="*/ 237749 h 1683168"/>
              <a:gd name="connsiteX48" fmla="*/ 3028950 w 8141561"/>
              <a:gd name="connsiteY48" fmla="*/ 185362 h 1683168"/>
              <a:gd name="connsiteX49" fmla="*/ 3136900 w 8141561"/>
              <a:gd name="connsiteY49" fmla="*/ 181393 h 1683168"/>
              <a:gd name="connsiteX50" fmla="*/ 3198018 w 8141561"/>
              <a:gd name="connsiteY50" fmla="*/ 205206 h 1683168"/>
              <a:gd name="connsiteX51" fmla="*/ 3185320 w 8141561"/>
              <a:gd name="connsiteY51" fmla="*/ 275055 h 1683168"/>
              <a:gd name="connsiteX52" fmla="*/ 3170237 w 8141561"/>
              <a:gd name="connsiteY52" fmla="*/ 313156 h 1683168"/>
              <a:gd name="connsiteX53" fmla="*/ 3180556 w 8141561"/>
              <a:gd name="connsiteY53" fmla="*/ 383799 h 1683168"/>
              <a:gd name="connsiteX54" fmla="*/ 3205163 w 8141561"/>
              <a:gd name="connsiteY54" fmla="*/ 508418 h 1683168"/>
              <a:gd name="connsiteX55" fmla="*/ 3234531 w 8141561"/>
              <a:gd name="connsiteY55" fmla="*/ 633037 h 1683168"/>
              <a:gd name="connsiteX56" fmla="*/ 3296443 w 8141561"/>
              <a:gd name="connsiteY56" fmla="*/ 715586 h 1683168"/>
              <a:gd name="connsiteX57" fmla="*/ 3368675 w 8141561"/>
              <a:gd name="connsiteY57" fmla="*/ 728287 h 1683168"/>
              <a:gd name="connsiteX58" fmla="*/ 3721100 w 8141561"/>
              <a:gd name="connsiteY58" fmla="*/ 705268 h 1683168"/>
              <a:gd name="connsiteX59" fmla="*/ 3784600 w 8141561"/>
              <a:gd name="connsiteY59" fmla="*/ 692568 h 1683168"/>
              <a:gd name="connsiteX60" fmla="*/ 3914775 w 8141561"/>
              <a:gd name="connsiteY60" fmla="*/ 647324 h 1683168"/>
              <a:gd name="connsiteX61" fmla="*/ 4077494 w 8141561"/>
              <a:gd name="connsiteY61" fmla="*/ 593349 h 1683168"/>
              <a:gd name="connsiteX62" fmla="*/ 4140200 w 8141561"/>
              <a:gd name="connsiteY62" fmla="*/ 565568 h 1683168"/>
              <a:gd name="connsiteX63" fmla="*/ 4191000 w 8141561"/>
              <a:gd name="connsiteY63" fmla="*/ 552868 h 1683168"/>
              <a:gd name="connsiteX64" fmla="*/ 4229100 w 8141561"/>
              <a:gd name="connsiteY64" fmla="*/ 540168 h 1683168"/>
              <a:gd name="connsiteX65" fmla="*/ 4292600 w 8141561"/>
              <a:gd name="connsiteY65" fmla="*/ 527468 h 1683168"/>
              <a:gd name="connsiteX66" fmla="*/ 4381500 w 8141561"/>
              <a:gd name="connsiteY66" fmla="*/ 502068 h 1683168"/>
              <a:gd name="connsiteX67" fmla="*/ 4429125 w 8141561"/>
              <a:gd name="connsiteY67" fmla="*/ 490955 h 1683168"/>
              <a:gd name="connsiteX68" fmla="*/ 4508499 w 8141561"/>
              <a:gd name="connsiteY68" fmla="*/ 471906 h 1683168"/>
              <a:gd name="connsiteX69" fmla="*/ 4587875 w 8141561"/>
              <a:gd name="connsiteY69" fmla="*/ 435393 h 1683168"/>
              <a:gd name="connsiteX70" fmla="*/ 4682331 w 8141561"/>
              <a:gd name="connsiteY70" fmla="*/ 410787 h 1683168"/>
              <a:gd name="connsiteX71" fmla="*/ 4803775 w 8141561"/>
              <a:gd name="connsiteY71" fmla="*/ 365543 h 1683168"/>
              <a:gd name="connsiteX72" fmla="*/ 5207000 w 8141561"/>
              <a:gd name="connsiteY72" fmla="*/ 298868 h 1683168"/>
              <a:gd name="connsiteX73" fmla="*/ 5702300 w 8141561"/>
              <a:gd name="connsiteY73" fmla="*/ 298868 h 1683168"/>
              <a:gd name="connsiteX74" fmla="*/ 5537200 w 8141561"/>
              <a:gd name="connsiteY74" fmla="*/ 324268 h 1683168"/>
              <a:gd name="connsiteX75" fmla="*/ 5753100 w 8141561"/>
              <a:gd name="connsiteY75" fmla="*/ 324268 h 1683168"/>
              <a:gd name="connsiteX76" fmla="*/ 6489700 w 8141561"/>
              <a:gd name="connsiteY76" fmla="*/ 336968 h 1683168"/>
              <a:gd name="connsiteX77" fmla="*/ 6616700 w 8141561"/>
              <a:gd name="connsiteY77" fmla="*/ 375068 h 1683168"/>
              <a:gd name="connsiteX78" fmla="*/ 6692900 w 8141561"/>
              <a:gd name="connsiteY78" fmla="*/ 413168 h 1683168"/>
              <a:gd name="connsiteX79" fmla="*/ 6731000 w 8141561"/>
              <a:gd name="connsiteY79" fmla="*/ 438568 h 1683168"/>
              <a:gd name="connsiteX80" fmla="*/ 6845300 w 8141561"/>
              <a:gd name="connsiteY80" fmla="*/ 463968 h 1683168"/>
              <a:gd name="connsiteX81" fmla="*/ 6959600 w 8141561"/>
              <a:gd name="connsiteY81" fmla="*/ 451268 h 1683168"/>
              <a:gd name="connsiteX82" fmla="*/ 7150100 w 8141561"/>
              <a:gd name="connsiteY82" fmla="*/ 489368 h 1683168"/>
              <a:gd name="connsiteX83" fmla="*/ 7366000 w 8141561"/>
              <a:gd name="connsiteY83" fmla="*/ 463968 h 1683168"/>
              <a:gd name="connsiteX84" fmla="*/ 7404100 w 8141561"/>
              <a:gd name="connsiteY84" fmla="*/ 451268 h 1683168"/>
              <a:gd name="connsiteX85" fmla="*/ 7454900 w 8141561"/>
              <a:gd name="connsiteY85" fmla="*/ 362368 h 1683168"/>
              <a:gd name="connsiteX86" fmla="*/ 7480300 w 8141561"/>
              <a:gd name="connsiteY86" fmla="*/ 324268 h 1683168"/>
              <a:gd name="connsiteX87" fmla="*/ 7493000 w 8141561"/>
              <a:gd name="connsiteY87" fmla="*/ 260768 h 1683168"/>
              <a:gd name="connsiteX88" fmla="*/ 7531100 w 8141561"/>
              <a:gd name="connsiteY88" fmla="*/ 222668 h 1683168"/>
              <a:gd name="connsiteX89" fmla="*/ 7594600 w 8141561"/>
              <a:gd name="connsiteY89" fmla="*/ 171868 h 1683168"/>
              <a:gd name="connsiteX90" fmla="*/ 7645400 w 8141561"/>
              <a:gd name="connsiteY90" fmla="*/ 184568 h 1683168"/>
              <a:gd name="connsiteX91" fmla="*/ 7658100 w 8141561"/>
              <a:gd name="connsiteY91" fmla="*/ 222668 h 1683168"/>
              <a:gd name="connsiteX92" fmla="*/ 7632700 w 8141561"/>
              <a:gd name="connsiteY92" fmla="*/ 451268 h 1683168"/>
              <a:gd name="connsiteX93" fmla="*/ 7645400 w 8141561"/>
              <a:gd name="connsiteY93" fmla="*/ 540168 h 1683168"/>
              <a:gd name="connsiteX94" fmla="*/ 7696200 w 8141561"/>
              <a:gd name="connsiteY94" fmla="*/ 578268 h 1683168"/>
              <a:gd name="connsiteX95" fmla="*/ 7785100 w 8141561"/>
              <a:gd name="connsiteY95" fmla="*/ 641768 h 1683168"/>
              <a:gd name="connsiteX96" fmla="*/ 7823200 w 8141561"/>
              <a:gd name="connsiteY96" fmla="*/ 667168 h 1683168"/>
              <a:gd name="connsiteX97" fmla="*/ 7899400 w 8141561"/>
              <a:gd name="connsiteY97" fmla="*/ 743368 h 1683168"/>
              <a:gd name="connsiteX98" fmla="*/ 7988300 w 8141561"/>
              <a:gd name="connsiteY98" fmla="*/ 768768 h 1683168"/>
              <a:gd name="connsiteX99" fmla="*/ 8115300 w 8141561"/>
              <a:gd name="connsiteY99" fmla="*/ 756068 h 1683168"/>
              <a:gd name="connsiteX100" fmla="*/ 8140700 w 8141561"/>
              <a:gd name="connsiteY100" fmla="*/ 717968 h 1683168"/>
              <a:gd name="connsiteX101" fmla="*/ 8128000 w 8141561"/>
              <a:gd name="connsiteY101" fmla="*/ 425868 h 1683168"/>
              <a:gd name="connsiteX102" fmla="*/ 8115300 w 8141561"/>
              <a:gd name="connsiteY102" fmla="*/ 375068 h 1683168"/>
              <a:gd name="connsiteX103" fmla="*/ 8089900 w 8141561"/>
              <a:gd name="connsiteY103" fmla="*/ 248068 h 1683168"/>
              <a:gd name="connsiteX104" fmla="*/ 8039100 w 8141561"/>
              <a:gd name="connsiteY104" fmla="*/ 133768 h 1683168"/>
              <a:gd name="connsiteX105" fmla="*/ 8001000 w 8141561"/>
              <a:gd name="connsiteY105" fmla="*/ 95668 h 1683168"/>
              <a:gd name="connsiteX106" fmla="*/ 7950200 w 8141561"/>
              <a:gd name="connsiteY106" fmla="*/ 82968 h 1683168"/>
              <a:gd name="connsiteX107" fmla="*/ 7861300 w 8141561"/>
              <a:gd name="connsiteY107" fmla="*/ 57568 h 1683168"/>
              <a:gd name="connsiteX108" fmla="*/ 6781800 w 8141561"/>
              <a:gd name="connsiteY108" fmla="*/ 44868 h 1683168"/>
              <a:gd name="connsiteX109" fmla="*/ 5181600 w 8141561"/>
              <a:gd name="connsiteY109" fmla="*/ 32168 h 1683168"/>
              <a:gd name="connsiteX110" fmla="*/ 431800 w 8141561"/>
              <a:gd name="connsiteY110" fmla="*/ 32168 h 1683168"/>
              <a:gd name="connsiteX111" fmla="*/ 368300 w 8141561"/>
              <a:gd name="connsiteY111" fmla="*/ 44868 h 1683168"/>
              <a:gd name="connsiteX112" fmla="*/ 228600 w 8141561"/>
              <a:gd name="connsiteY112" fmla="*/ 70268 h 1683168"/>
              <a:gd name="connsiteX113" fmla="*/ 165100 w 8141561"/>
              <a:gd name="connsiteY113" fmla="*/ 108368 h 1683168"/>
              <a:gd name="connsiteX114" fmla="*/ 88900 w 8141561"/>
              <a:gd name="connsiteY114" fmla="*/ 197268 h 1683168"/>
              <a:gd name="connsiteX115" fmla="*/ 50800 w 8141561"/>
              <a:gd name="connsiteY115" fmla="*/ 235368 h 1683168"/>
              <a:gd name="connsiteX116" fmla="*/ 25400 w 8141561"/>
              <a:gd name="connsiteY116" fmla="*/ 641768 h 1683168"/>
              <a:gd name="connsiteX117" fmla="*/ 12700 w 8141561"/>
              <a:gd name="connsiteY117" fmla="*/ 844968 h 1683168"/>
              <a:gd name="connsiteX118" fmla="*/ 0 w 8141561"/>
              <a:gd name="connsiteY118" fmla="*/ 1238668 h 1683168"/>
              <a:gd name="connsiteX119" fmla="*/ 25400 w 8141561"/>
              <a:gd name="connsiteY119" fmla="*/ 1543468 h 1683168"/>
              <a:gd name="connsiteX120" fmla="*/ 63500 w 8141561"/>
              <a:gd name="connsiteY120" fmla="*/ 1645068 h 1683168"/>
              <a:gd name="connsiteX121" fmla="*/ 139700 w 8141561"/>
              <a:gd name="connsiteY121" fmla="*/ 1683168 h 1683168"/>
              <a:gd name="connsiteX122" fmla="*/ 241300 w 8141561"/>
              <a:gd name="connsiteY122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787400 w 8141561"/>
              <a:gd name="connsiteY16" fmla="*/ 857668 h 1683168"/>
              <a:gd name="connsiteX17" fmla="*/ 800100 w 8141561"/>
              <a:gd name="connsiteY17" fmla="*/ 895768 h 1683168"/>
              <a:gd name="connsiteX18" fmla="*/ 835818 w 8141561"/>
              <a:gd name="connsiteY18" fmla="*/ 987049 h 1683168"/>
              <a:gd name="connsiteX19" fmla="*/ 927100 w 8141561"/>
              <a:gd name="connsiteY19" fmla="*/ 883068 h 1683168"/>
              <a:gd name="connsiteX20" fmla="*/ 1028700 w 8141561"/>
              <a:gd name="connsiteY20" fmla="*/ 794168 h 1683168"/>
              <a:gd name="connsiteX21" fmla="*/ 1092200 w 8141561"/>
              <a:gd name="connsiteY21" fmla="*/ 756068 h 1683168"/>
              <a:gd name="connsiteX22" fmla="*/ 1237456 w 8141561"/>
              <a:gd name="connsiteY22" fmla="*/ 659231 h 1683168"/>
              <a:gd name="connsiteX23" fmla="*/ 1358106 w 8141561"/>
              <a:gd name="connsiteY23" fmla="*/ 629068 h 1683168"/>
              <a:gd name="connsiteX24" fmla="*/ 1435101 w 8141561"/>
              <a:gd name="connsiteY24" fmla="*/ 721937 h 1683168"/>
              <a:gd name="connsiteX25" fmla="*/ 1415256 w 8141561"/>
              <a:gd name="connsiteY25" fmla="*/ 814806 h 1683168"/>
              <a:gd name="connsiteX26" fmla="*/ 1354138 w 8141561"/>
              <a:gd name="connsiteY26" fmla="*/ 879099 h 1683168"/>
              <a:gd name="connsiteX27" fmla="*/ 1289050 w 8141561"/>
              <a:gd name="connsiteY27" fmla="*/ 930693 h 1683168"/>
              <a:gd name="connsiteX28" fmla="*/ 1088231 w 8141561"/>
              <a:gd name="connsiteY28" fmla="*/ 1085475 h 1683168"/>
              <a:gd name="connsiteX29" fmla="*/ 953294 w 8141561"/>
              <a:gd name="connsiteY29" fmla="*/ 1255337 h 1683168"/>
              <a:gd name="connsiteX30" fmla="*/ 1416050 w 8141561"/>
              <a:gd name="connsiteY30" fmla="*/ 1102143 h 1683168"/>
              <a:gd name="connsiteX31" fmla="*/ 1546225 w 8141561"/>
              <a:gd name="connsiteY31" fmla="*/ 1053725 h 1683168"/>
              <a:gd name="connsiteX32" fmla="*/ 1624807 w 8141561"/>
              <a:gd name="connsiteY32" fmla="*/ 995781 h 1683168"/>
              <a:gd name="connsiteX33" fmla="*/ 1714500 w 8141561"/>
              <a:gd name="connsiteY33" fmla="*/ 992607 h 1683168"/>
              <a:gd name="connsiteX34" fmla="*/ 1833562 w 8141561"/>
              <a:gd name="connsiteY34" fmla="*/ 963237 h 1683168"/>
              <a:gd name="connsiteX35" fmla="*/ 1892300 w 8141561"/>
              <a:gd name="connsiteY35" fmla="*/ 928312 h 1683168"/>
              <a:gd name="connsiteX36" fmla="*/ 1942306 w 8141561"/>
              <a:gd name="connsiteY36" fmla="*/ 917199 h 1683168"/>
              <a:gd name="connsiteX37" fmla="*/ 2000250 w 8141561"/>
              <a:gd name="connsiteY37" fmla="*/ 908468 h 1683168"/>
              <a:gd name="connsiteX38" fmla="*/ 2120106 w 8141561"/>
              <a:gd name="connsiteY38" fmla="*/ 837824 h 1683168"/>
              <a:gd name="connsiteX39" fmla="*/ 2189162 w 8141561"/>
              <a:gd name="connsiteY39" fmla="*/ 800518 h 1683168"/>
              <a:gd name="connsiteX40" fmla="*/ 2270125 w 8141561"/>
              <a:gd name="connsiteY40" fmla="*/ 797343 h 1683168"/>
              <a:gd name="connsiteX41" fmla="*/ 2493169 w 8141561"/>
              <a:gd name="connsiteY41" fmla="*/ 807662 h 1683168"/>
              <a:gd name="connsiteX42" fmla="*/ 2891632 w 8141561"/>
              <a:gd name="connsiteY42" fmla="*/ 775911 h 1683168"/>
              <a:gd name="connsiteX43" fmla="*/ 3008312 w 8141561"/>
              <a:gd name="connsiteY43" fmla="*/ 724318 h 1683168"/>
              <a:gd name="connsiteX44" fmla="*/ 3018631 w 8141561"/>
              <a:gd name="connsiteY44" fmla="*/ 630656 h 1683168"/>
              <a:gd name="connsiteX45" fmla="*/ 2997200 w 8141561"/>
              <a:gd name="connsiteY45" fmla="*/ 528261 h 1683168"/>
              <a:gd name="connsiteX46" fmla="*/ 2947987 w 8141561"/>
              <a:gd name="connsiteY46" fmla="*/ 417930 h 1683168"/>
              <a:gd name="connsiteX47" fmla="*/ 2916237 w 8141561"/>
              <a:gd name="connsiteY47" fmla="*/ 237749 h 1683168"/>
              <a:gd name="connsiteX48" fmla="*/ 3028950 w 8141561"/>
              <a:gd name="connsiteY48" fmla="*/ 185362 h 1683168"/>
              <a:gd name="connsiteX49" fmla="*/ 3136900 w 8141561"/>
              <a:gd name="connsiteY49" fmla="*/ 181393 h 1683168"/>
              <a:gd name="connsiteX50" fmla="*/ 3198018 w 8141561"/>
              <a:gd name="connsiteY50" fmla="*/ 205206 h 1683168"/>
              <a:gd name="connsiteX51" fmla="*/ 3185320 w 8141561"/>
              <a:gd name="connsiteY51" fmla="*/ 275055 h 1683168"/>
              <a:gd name="connsiteX52" fmla="*/ 3170237 w 8141561"/>
              <a:gd name="connsiteY52" fmla="*/ 313156 h 1683168"/>
              <a:gd name="connsiteX53" fmla="*/ 3180556 w 8141561"/>
              <a:gd name="connsiteY53" fmla="*/ 383799 h 1683168"/>
              <a:gd name="connsiteX54" fmla="*/ 3205163 w 8141561"/>
              <a:gd name="connsiteY54" fmla="*/ 508418 h 1683168"/>
              <a:gd name="connsiteX55" fmla="*/ 3234531 w 8141561"/>
              <a:gd name="connsiteY55" fmla="*/ 633037 h 1683168"/>
              <a:gd name="connsiteX56" fmla="*/ 3296443 w 8141561"/>
              <a:gd name="connsiteY56" fmla="*/ 715586 h 1683168"/>
              <a:gd name="connsiteX57" fmla="*/ 3368675 w 8141561"/>
              <a:gd name="connsiteY57" fmla="*/ 728287 h 1683168"/>
              <a:gd name="connsiteX58" fmla="*/ 3721100 w 8141561"/>
              <a:gd name="connsiteY58" fmla="*/ 705268 h 1683168"/>
              <a:gd name="connsiteX59" fmla="*/ 3784600 w 8141561"/>
              <a:gd name="connsiteY59" fmla="*/ 692568 h 1683168"/>
              <a:gd name="connsiteX60" fmla="*/ 3914775 w 8141561"/>
              <a:gd name="connsiteY60" fmla="*/ 647324 h 1683168"/>
              <a:gd name="connsiteX61" fmla="*/ 4077494 w 8141561"/>
              <a:gd name="connsiteY61" fmla="*/ 593349 h 1683168"/>
              <a:gd name="connsiteX62" fmla="*/ 4140200 w 8141561"/>
              <a:gd name="connsiteY62" fmla="*/ 565568 h 1683168"/>
              <a:gd name="connsiteX63" fmla="*/ 4191000 w 8141561"/>
              <a:gd name="connsiteY63" fmla="*/ 552868 h 1683168"/>
              <a:gd name="connsiteX64" fmla="*/ 4229100 w 8141561"/>
              <a:gd name="connsiteY64" fmla="*/ 540168 h 1683168"/>
              <a:gd name="connsiteX65" fmla="*/ 4292600 w 8141561"/>
              <a:gd name="connsiteY65" fmla="*/ 527468 h 1683168"/>
              <a:gd name="connsiteX66" fmla="*/ 4381500 w 8141561"/>
              <a:gd name="connsiteY66" fmla="*/ 502068 h 1683168"/>
              <a:gd name="connsiteX67" fmla="*/ 4429125 w 8141561"/>
              <a:gd name="connsiteY67" fmla="*/ 490955 h 1683168"/>
              <a:gd name="connsiteX68" fmla="*/ 4508499 w 8141561"/>
              <a:gd name="connsiteY68" fmla="*/ 471906 h 1683168"/>
              <a:gd name="connsiteX69" fmla="*/ 4587875 w 8141561"/>
              <a:gd name="connsiteY69" fmla="*/ 435393 h 1683168"/>
              <a:gd name="connsiteX70" fmla="*/ 4682331 w 8141561"/>
              <a:gd name="connsiteY70" fmla="*/ 410787 h 1683168"/>
              <a:gd name="connsiteX71" fmla="*/ 4803775 w 8141561"/>
              <a:gd name="connsiteY71" fmla="*/ 365543 h 1683168"/>
              <a:gd name="connsiteX72" fmla="*/ 5207000 w 8141561"/>
              <a:gd name="connsiteY72" fmla="*/ 298868 h 1683168"/>
              <a:gd name="connsiteX73" fmla="*/ 5702300 w 8141561"/>
              <a:gd name="connsiteY73" fmla="*/ 298868 h 1683168"/>
              <a:gd name="connsiteX74" fmla="*/ 5537200 w 8141561"/>
              <a:gd name="connsiteY74" fmla="*/ 324268 h 1683168"/>
              <a:gd name="connsiteX75" fmla="*/ 5753100 w 8141561"/>
              <a:gd name="connsiteY75" fmla="*/ 324268 h 1683168"/>
              <a:gd name="connsiteX76" fmla="*/ 6489700 w 8141561"/>
              <a:gd name="connsiteY76" fmla="*/ 336968 h 1683168"/>
              <a:gd name="connsiteX77" fmla="*/ 6616700 w 8141561"/>
              <a:gd name="connsiteY77" fmla="*/ 375068 h 1683168"/>
              <a:gd name="connsiteX78" fmla="*/ 6692900 w 8141561"/>
              <a:gd name="connsiteY78" fmla="*/ 413168 h 1683168"/>
              <a:gd name="connsiteX79" fmla="*/ 6731000 w 8141561"/>
              <a:gd name="connsiteY79" fmla="*/ 438568 h 1683168"/>
              <a:gd name="connsiteX80" fmla="*/ 6845300 w 8141561"/>
              <a:gd name="connsiteY80" fmla="*/ 463968 h 1683168"/>
              <a:gd name="connsiteX81" fmla="*/ 6959600 w 8141561"/>
              <a:gd name="connsiteY81" fmla="*/ 451268 h 1683168"/>
              <a:gd name="connsiteX82" fmla="*/ 7150100 w 8141561"/>
              <a:gd name="connsiteY82" fmla="*/ 489368 h 1683168"/>
              <a:gd name="connsiteX83" fmla="*/ 7366000 w 8141561"/>
              <a:gd name="connsiteY83" fmla="*/ 463968 h 1683168"/>
              <a:gd name="connsiteX84" fmla="*/ 7404100 w 8141561"/>
              <a:gd name="connsiteY84" fmla="*/ 451268 h 1683168"/>
              <a:gd name="connsiteX85" fmla="*/ 7454900 w 8141561"/>
              <a:gd name="connsiteY85" fmla="*/ 362368 h 1683168"/>
              <a:gd name="connsiteX86" fmla="*/ 7480300 w 8141561"/>
              <a:gd name="connsiteY86" fmla="*/ 324268 h 1683168"/>
              <a:gd name="connsiteX87" fmla="*/ 7493000 w 8141561"/>
              <a:gd name="connsiteY87" fmla="*/ 260768 h 1683168"/>
              <a:gd name="connsiteX88" fmla="*/ 7531100 w 8141561"/>
              <a:gd name="connsiteY88" fmla="*/ 222668 h 1683168"/>
              <a:gd name="connsiteX89" fmla="*/ 7594600 w 8141561"/>
              <a:gd name="connsiteY89" fmla="*/ 171868 h 1683168"/>
              <a:gd name="connsiteX90" fmla="*/ 7645400 w 8141561"/>
              <a:gd name="connsiteY90" fmla="*/ 184568 h 1683168"/>
              <a:gd name="connsiteX91" fmla="*/ 7658100 w 8141561"/>
              <a:gd name="connsiteY91" fmla="*/ 222668 h 1683168"/>
              <a:gd name="connsiteX92" fmla="*/ 7632700 w 8141561"/>
              <a:gd name="connsiteY92" fmla="*/ 451268 h 1683168"/>
              <a:gd name="connsiteX93" fmla="*/ 7645400 w 8141561"/>
              <a:gd name="connsiteY93" fmla="*/ 540168 h 1683168"/>
              <a:gd name="connsiteX94" fmla="*/ 7696200 w 8141561"/>
              <a:gd name="connsiteY94" fmla="*/ 578268 h 1683168"/>
              <a:gd name="connsiteX95" fmla="*/ 7785100 w 8141561"/>
              <a:gd name="connsiteY95" fmla="*/ 641768 h 1683168"/>
              <a:gd name="connsiteX96" fmla="*/ 7823200 w 8141561"/>
              <a:gd name="connsiteY96" fmla="*/ 667168 h 1683168"/>
              <a:gd name="connsiteX97" fmla="*/ 7899400 w 8141561"/>
              <a:gd name="connsiteY97" fmla="*/ 743368 h 1683168"/>
              <a:gd name="connsiteX98" fmla="*/ 7988300 w 8141561"/>
              <a:gd name="connsiteY98" fmla="*/ 768768 h 1683168"/>
              <a:gd name="connsiteX99" fmla="*/ 8115300 w 8141561"/>
              <a:gd name="connsiteY99" fmla="*/ 756068 h 1683168"/>
              <a:gd name="connsiteX100" fmla="*/ 8140700 w 8141561"/>
              <a:gd name="connsiteY100" fmla="*/ 717968 h 1683168"/>
              <a:gd name="connsiteX101" fmla="*/ 8128000 w 8141561"/>
              <a:gd name="connsiteY101" fmla="*/ 425868 h 1683168"/>
              <a:gd name="connsiteX102" fmla="*/ 8115300 w 8141561"/>
              <a:gd name="connsiteY102" fmla="*/ 375068 h 1683168"/>
              <a:gd name="connsiteX103" fmla="*/ 8089900 w 8141561"/>
              <a:gd name="connsiteY103" fmla="*/ 248068 h 1683168"/>
              <a:gd name="connsiteX104" fmla="*/ 8039100 w 8141561"/>
              <a:gd name="connsiteY104" fmla="*/ 133768 h 1683168"/>
              <a:gd name="connsiteX105" fmla="*/ 8001000 w 8141561"/>
              <a:gd name="connsiteY105" fmla="*/ 95668 h 1683168"/>
              <a:gd name="connsiteX106" fmla="*/ 7950200 w 8141561"/>
              <a:gd name="connsiteY106" fmla="*/ 82968 h 1683168"/>
              <a:gd name="connsiteX107" fmla="*/ 7861300 w 8141561"/>
              <a:gd name="connsiteY107" fmla="*/ 57568 h 1683168"/>
              <a:gd name="connsiteX108" fmla="*/ 6781800 w 8141561"/>
              <a:gd name="connsiteY108" fmla="*/ 44868 h 1683168"/>
              <a:gd name="connsiteX109" fmla="*/ 5181600 w 8141561"/>
              <a:gd name="connsiteY109" fmla="*/ 32168 h 1683168"/>
              <a:gd name="connsiteX110" fmla="*/ 431800 w 8141561"/>
              <a:gd name="connsiteY110" fmla="*/ 32168 h 1683168"/>
              <a:gd name="connsiteX111" fmla="*/ 368300 w 8141561"/>
              <a:gd name="connsiteY111" fmla="*/ 44868 h 1683168"/>
              <a:gd name="connsiteX112" fmla="*/ 228600 w 8141561"/>
              <a:gd name="connsiteY112" fmla="*/ 70268 h 1683168"/>
              <a:gd name="connsiteX113" fmla="*/ 165100 w 8141561"/>
              <a:gd name="connsiteY113" fmla="*/ 108368 h 1683168"/>
              <a:gd name="connsiteX114" fmla="*/ 88900 w 8141561"/>
              <a:gd name="connsiteY114" fmla="*/ 197268 h 1683168"/>
              <a:gd name="connsiteX115" fmla="*/ 50800 w 8141561"/>
              <a:gd name="connsiteY115" fmla="*/ 235368 h 1683168"/>
              <a:gd name="connsiteX116" fmla="*/ 25400 w 8141561"/>
              <a:gd name="connsiteY116" fmla="*/ 641768 h 1683168"/>
              <a:gd name="connsiteX117" fmla="*/ 12700 w 8141561"/>
              <a:gd name="connsiteY117" fmla="*/ 844968 h 1683168"/>
              <a:gd name="connsiteX118" fmla="*/ 0 w 8141561"/>
              <a:gd name="connsiteY118" fmla="*/ 1238668 h 1683168"/>
              <a:gd name="connsiteX119" fmla="*/ 25400 w 8141561"/>
              <a:gd name="connsiteY119" fmla="*/ 1543468 h 1683168"/>
              <a:gd name="connsiteX120" fmla="*/ 63500 w 8141561"/>
              <a:gd name="connsiteY120" fmla="*/ 1645068 h 1683168"/>
              <a:gd name="connsiteX121" fmla="*/ 139700 w 8141561"/>
              <a:gd name="connsiteY121" fmla="*/ 1683168 h 1683168"/>
              <a:gd name="connsiteX122" fmla="*/ 241300 w 8141561"/>
              <a:gd name="connsiteY122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49300 w 8141561"/>
              <a:gd name="connsiteY14" fmla="*/ 781468 h 1683168"/>
              <a:gd name="connsiteX15" fmla="*/ 762000 w 8141561"/>
              <a:gd name="connsiteY15" fmla="*/ 819568 h 1683168"/>
              <a:gd name="connsiteX16" fmla="*/ 800100 w 8141561"/>
              <a:gd name="connsiteY16" fmla="*/ 895768 h 1683168"/>
              <a:gd name="connsiteX17" fmla="*/ 835818 w 8141561"/>
              <a:gd name="connsiteY17" fmla="*/ 987049 h 1683168"/>
              <a:gd name="connsiteX18" fmla="*/ 927100 w 8141561"/>
              <a:gd name="connsiteY18" fmla="*/ 883068 h 1683168"/>
              <a:gd name="connsiteX19" fmla="*/ 1028700 w 8141561"/>
              <a:gd name="connsiteY19" fmla="*/ 794168 h 1683168"/>
              <a:gd name="connsiteX20" fmla="*/ 1092200 w 8141561"/>
              <a:gd name="connsiteY20" fmla="*/ 756068 h 1683168"/>
              <a:gd name="connsiteX21" fmla="*/ 1237456 w 8141561"/>
              <a:gd name="connsiteY21" fmla="*/ 659231 h 1683168"/>
              <a:gd name="connsiteX22" fmla="*/ 1358106 w 8141561"/>
              <a:gd name="connsiteY22" fmla="*/ 629068 h 1683168"/>
              <a:gd name="connsiteX23" fmla="*/ 1435101 w 8141561"/>
              <a:gd name="connsiteY23" fmla="*/ 721937 h 1683168"/>
              <a:gd name="connsiteX24" fmla="*/ 1415256 w 8141561"/>
              <a:gd name="connsiteY24" fmla="*/ 814806 h 1683168"/>
              <a:gd name="connsiteX25" fmla="*/ 1354138 w 8141561"/>
              <a:gd name="connsiteY25" fmla="*/ 879099 h 1683168"/>
              <a:gd name="connsiteX26" fmla="*/ 1289050 w 8141561"/>
              <a:gd name="connsiteY26" fmla="*/ 930693 h 1683168"/>
              <a:gd name="connsiteX27" fmla="*/ 1088231 w 8141561"/>
              <a:gd name="connsiteY27" fmla="*/ 1085475 h 1683168"/>
              <a:gd name="connsiteX28" fmla="*/ 953294 w 8141561"/>
              <a:gd name="connsiteY28" fmla="*/ 1255337 h 1683168"/>
              <a:gd name="connsiteX29" fmla="*/ 1416050 w 8141561"/>
              <a:gd name="connsiteY29" fmla="*/ 1102143 h 1683168"/>
              <a:gd name="connsiteX30" fmla="*/ 1546225 w 8141561"/>
              <a:gd name="connsiteY30" fmla="*/ 1053725 h 1683168"/>
              <a:gd name="connsiteX31" fmla="*/ 1624807 w 8141561"/>
              <a:gd name="connsiteY31" fmla="*/ 995781 h 1683168"/>
              <a:gd name="connsiteX32" fmla="*/ 1714500 w 8141561"/>
              <a:gd name="connsiteY32" fmla="*/ 992607 h 1683168"/>
              <a:gd name="connsiteX33" fmla="*/ 1833562 w 8141561"/>
              <a:gd name="connsiteY33" fmla="*/ 963237 h 1683168"/>
              <a:gd name="connsiteX34" fmla="*/ 1892300 w 8141561"/>
              <a:gd name="connsiteY34" fmla="*/ 928312 h 1683168"/>
              <a:gd name="connsiteX35" fmla="*/ 1942306 w 8141561"/>
              <a:gd name="connsiteY35" fmla="*/ 917199 h 1683168"/>
              <a:gd name="connsiteX36" fmla="*/ 2000250 w 8141561"/>
              <a:gd name="connsiteY36" fmla="*/ 908468 h 1683168"/>
              <a:gd name="connsiteX37" fmla="*/ 2120106 w 8141561"/>
              <a:gd name="connsiteY37" fmla="*/ 837824 h 1683168"/>
              <a:gd name="connsiteX38" fmla="*/ 2189162 w 8141561"/>
              <a:gd name="connsiteY38" fmla="*/ 800518 h 1683168"/>
              <a:gd name="connsiteX39" fmla="*/ 2270125 w 8141561"/>
              <a:gd name="connsiteY39" fmla="*/ 797343 h 1683168"/>
              <a:gd name="connsiteX40" fmla="*/ 2493169 w 8141561"/>
              <a:gd name="connsiteY40" fmla="*/ 807662 h 1683168"/>
              <a:gd name="connsiteX41" fmla="*/ 2891632 w 8141561"/>
              <a:gd name="connsiteY41" fmla="*/ 775911 h 1683168"/>
              <a:gd name="connsiteX42" fmla="*/ 3008312 w 8141561"/>
              <a:gd name="connsiteY42" fmla="*/ 724318 h 1683168"/>
              <a:gd name="connsiteX43" fmla="*/ 3018631 w 8141561"/>
              <a:gd name="connsiteY43" fmla="*/ 630656 h 1683168"/>
              <a:gd name="connsiteX44" fmla="*/ 2997200 w 8141561"/>
              <a:gd name="connsiteY44" fmla="*/ 528261 h 1683168"/>
              <a:gd name="connsiteX45" fmla="*/ 2947987 w 8141561"/>
              <a:gd name="connsiteY45" fmla="*/ 417930 h 1683168"/>
              <a:gd name="connsiteX46" fmla="*/ 2916237 w 8141561"/>
              <a:gd name="connsiteY46" fmla="*/ 237749 h 1683168"/>
              <a:gd name="connsiteX47" fmla="*/ 3028950 w 8141561"/>
              <a:gd name="connsiteY47" fmla="*/ 185362 h 1683168"/>
              <a:gd name="connsiteX48" fmla="*/ 3136900 w 8141561"/>
              <a:gd name="connsiteY48" fmla="*/ 181393 h 1683168"/>
              <a:gd name="connsiteX49" fmla="*/ 3198018 w 8141561"/>
              <a:gd name="connsiteY49" fmla="*/ 205206 h 1683168"/>
              <a:gd name="connsiteX50" fmla="*/ 3185320 w 8141561"/>
              <a:gd name="connsiteY50" fmla="*/ 275055 h 1683168"/>
              <a:gd name="connsiteX51" fmla="*/ 3170237 w 8141561"/>
              <a:gd name="connsiteY51" fmla="*/ 313156 h 1683168"/>
              <a:gd name="connsiteX52" fmla="*/ 3180556 w 8141561"/>
              <a:gd name="connsiteY52" fmla="*/ 383799 h 1683168"/>
              <a:gd name="connsiteX53" fmla="*/ 3205163 w 8141561"/>
              <a:gd name="connsiteY53" fmla="*/ 508418 h 1683168"/>
              <a:gd name="connsiteX54" fmla="*/ 3234531 w 8141561"/>
              <a:gd name="connsiteY54" fmla="*/ 633037 h 1683168"/>
              <a:gd name="connsiteX55" fmla="*/ 3296443 w 8141561"/>
              <a:gd name="connsiteY55" fmla="*/ 715586 h 1683168"/>
              <a:gd name="connsiteX56" fmla="*/ 3368675 w 8141561"/>
              <a:gd name="connsiteY56" fmla="*/ 728287 h 1683168"/>
              <a:gd name="connsiteX57" fmla="*/ 3721100 w 8141561"/>
              <a:gd name="connsiteY57" fmla="*/ 705268 h 1683168"/>
              <a:gd name="connsiteX58" fmla="*/ 3784600 w 8141561"/>
              <a:gd name="connsiteY58" fmla="*/ 692568 h 1683168"/>
              <a:gd name="connsiteX59" fmla="*/ 3914775 w 8141561"/>
              <a:gd name="connsiteY59" fmla="*/ 647324 h 1683168"/>
              <a:gd name="connsiteX60" fmla="*/ 4077494 w 8141561"/>
              <a:gd name="connsiteY60" fmla="*/ 593349 h 1683168"/>
              <a:gd name="connsiteX61" fmla="*/ 4140200 w 8141561"/>
              <a:gd name="connsiteY61" fmla="*/ 565568 h 1683168"/>
              <a:gd name="connsiteX62" fmla="*/ 4191000 w 8141561"/>
              <a:gd name="connsiteY62" fmla="*/ 552868 h 1683168"/>
              <a:gd name="connsiteX63" fmla="*/ 4229100 w 8141561"/>
              <a:gd name="connsiteY63" fmla="*/ 540168 h 1683168"/>
              <a:gd name="connsiteX64" fmla="*/ 4292600 w 8141561"/>
              <a:gd name="connsiteY64" fmla="*/ 527468 h 1683168"/>
              <a:gd name="connsiteX65" fmla="*/ 4381500 w 8141561"/>
              <a:gd name="connsiteY65" fmla="*/ 502068 h 1683168"/>
              <a:gd name="connsiteX66" fmla="*/ 4429125 w 8141561"/>
              <a:gd name="connsiteY66" fmla="*/ 490955 h 1683168"/>
              <a:gd name="connsiteX67" fmla="*/ 4508499 w 8141561"/>
              <a:gd name="connsiteY67" fmla="*/ 471906 h 1683168"/>
              <a:gd name="connsiteX68" fmla="*/ 4587875 w 8141561"/>
              <a:gd name="connsiteY68" fmla="*/ 435393 h 1683168"/>
              <a:gd name="connsiteX69" fmla="*/ 4682331 w 8141561"/>
              <a:gd name="connsiteY69" fmla="*/ 410787 h 1683168"/>
              <a:gd name="connsiteX70" fmla="*/ 4803775 w 8141561"/>
              <a:gd name="connsiteY70" fmla="*/ 365543 h 1683168"/>
              <a:gd name="connsiteX71" fmla="*/ 5207000 w 8141561"/>
              <a:gd name="connsiteY71" fmla="*/ 298868 h 1683168"/>
              <a:gd name="connsiteX72" fmla="*/ 5702300 w 8141561"/>
              <a:gd name="connsiteY72" fmla="*/ 298868 h 1683168"/>
              <a:gd name="connsiteX73" fmla="*/ 5537200 w 8141561"/>
              <a:gd name="connsiteY73" fmla="*/ 324268 h 1683168"/>
              <a:gd name="connsiteX74" fmla="*/ 5753100 w 8141561"/>
              <a:gd name="connsiteY74" fmla="*/ 324268 h 1683168"/>
              <a:gd name="connsiteX75" fmla="*/ 6489700 w 8141561"/>
              <a:gd name="connsiteY75" fmla="*/ 336968 h 1683168"/>
              <a:gd name="connsiteX76" fmla="*/ 6616700 w 8141561"/>
              <a:gd name="connsiteY76" fmla="*/ 375068 h 1683168"/>
              <a:gd name="connsiteX77" fmla="*/ 6692900 w 8141561"/>
              <a:gd name="connsiteY77" fmla="*/ 413168 h 1683168"/>
              <a:gd name="connsiteX78" fmla="*/ 6731000 w 8141561"/>
              <a:gd name="connsiteY78" fmla="*/ 438568 h 1683168"/>
              <a:gd name="connsiteX79" fmla="*/ 6845300 w 8141561"/>
              <a:gd name="connsiteY79" fmla="*/ 463968 h 1683168"/>
              <a:gd name="connsiteX80" fmla="*/ 6959600 w 8141561"/>
              <a:gd name="connsiteY80" fmla="*/ 451268 h 1683168"/>
              <a:gd name="connsiteX81" fmla="*/ 7150100 w 8141561"/>
              <a:gd name="connsiteY81" fmla="*/ 489368 h 1683168"/>
              <a:gd name="connsiteX82" fmla="*/ 7366000 w 8141561"/>
              <a:gd name="connsiteY82" fmla="*/ 463968 h 1683168"/>
              <a:gd name="connsiteX83" fmla="*/ 7404100 w 8141561"/>
              <a:gd name="connsiteY83" fmla="*/ 451268 h 1683168"/>
              <a:gd name="connsiteX84" fmla="*/ 7454900 w 8141561"/>
              <a:gd name="connsiteY84" fmla="*/ 362368 h 1683168"/>
              <a:gd name="connsiteX85" fmla="*/ 7480300 w 8141561"/>
              <a:gd name="connsiteY85" fmla="*/ 324268 h 1683168"/>
              <a:gd name="connsiteX86" fmla="*/ 7493000 w 8141561"/>
              <a:gd name="connsiteY86" fmla="*/ 260768 h 1683168"/>
              <a:gd name="connsiteX87" fmla="*/ 7531100 w 8141561"/>
              <a:gd name="connsiteY87" fmla="*/ 222668 h 1683168"/>
              <a:gd name="connsiteX88" fmla="*/ 7594600 w 8141561"/>
              <a:gd name="connsiteY88" fmla="*/ 171868 h 1683168"/>
              <a:gd name="connsiteX89" fmla="*/ 7645400 w 8141561"/>
              <a:gd name="connsiteY89" fmla="*/ 184568 h 1683168"/>
              <a:gd name="connsiteX90" fmla="*/ 7658100 w 8141561"/>
              <a:gd name="connsiteY90" fmla="*/ 222668 h 1683168"/>
              <a:gd name="connsiteX91" fmla="*/ 7632700 w 8141561"/>
              <a:gd name="connsiteY91" fmla="*/ 451268 h 1683168"/>
              <a:gd name="connsiteX92" fmla="*/ 7645400 w 8141561"/>
              <a:gd name="connsiteY92" fmla="*/ 540168 h 1683168"/>
              <a:gd name="connsiteX93" fmla="*/ 7696200 w 8141561"/>
              <a:gd name="connsiteY93" fmla="*/ 578268 h 1683168"/>
              <a:gd name="connsiteX94" fmla="*/ 7785100 w 8141561"/>
              <a:gd name="connsiteY94" fmla="*/ 641768 h 1683168"/>
              <a:gd name="connsiteX95" fmla="*/ 7823200 w 8141561"/>
              <a:gd name="connsiteY95" fmla="*/ 667168 h 1683168"/>
              <a:gd name="connsiteX96" fmla="*/ 7899400 w 8141561"/>
              <a:gd name="connsiteY96" fmla="*/ 743368 h 1683168"/>
              <a:gd name="connsiteX97" fmla="*/ 7988300 w 8141561"/>
              <a:gd name="connsiteY97" fmla="*/ 768768 h 1683168"/>
              <a:gd name="connsiteX98" fmla="*/ 8115300 w 8141561"/>
              <a:gd name="connsiteY98" fmla="*/ 756068 h 1683168"/>
              <a:gd name="connsiteX99" fmla="*/ 8140700 w 8141561"/>
              <a:gd name="connsiteY99" fmla="*/ 717968 h 1683168"/>
              <a:gd name="connsiteX100" fmla="*/ 8128000 w 8141561"/>
              <a:gd name="connsiteY100" fmla="*/ 425868 h 1683168"/>
              <a:gd name="connsiteX101" fmla="*/ 8115300 w 8141561"/>
              <a:gd name="connsiteY101" fmla="*/ 375068 h 1683168"/>
              <a:gd name="connsiteX102" fmla="*/ 8089900 w 8141561"/>
              <a:gd name="connsiteY102" fmla="*/ 248068 h 1683168"/>
              <a:gd name="connsiteX103" fmla="*/ 8039100 w 8141561"/>
              <a:gd name="connsiteY103" fmla="*/ 133768 h 1683168"/>
              <a:gd name="connsiteX104" fmla="*/ 8001000 w 8141561"/>
              <a:gd name="connsiteY104" fmla="*/ 95668 h 1683168"/>
              <a:gd name="connsiteX105" fmla="*/ 7950200 w 8141561"/>
              <a:gd name="connsiteY105" fmla="*/ 82968 h 1683168"/>
              <a:gd name="connsiteX106" fmla="*/ 7861300 w 8141561"/>
              <a:gd name="connsiteY106" fmla="*/ 57568 h 1683168"/>
              <a:gd name="connsiteX107" fmla="*/ 6781800 w 8141561"/>
              <a:gd name="connsiteY107" fmla="*/ 44868 h 1683168"/>
              <a:gd name="connsiteX108" fmla="*/ 5181600 w 8141561"/>
              <a:gd name="connsiteY108" fmla="*/ 32168 h 1683168"/>
              <a:gd name="connsiteX109" fmla="*/ 431800 w 8141561"/>
              <a:gd name="connsiteY109" fmla="*/ 32168 h 1683168"/>
              <a:gd name="connsiteX110" fmla="*/ 368300 w 8141561"/>
              <a:gd name="connsiteY110" fmla="*/ 44868 h 1683168"/>
              <a:gd name="connsiteX111" fmla="*/ 228600 w 8141561"/>
              <a:gd name="connsiteY111" fmla="*/ 70268 h 1683168"/>
              <a:gd name="connsiteX112" fmla="*/ 165100 w 8141561"/>
              <a:gd name="connsiteY112" fmla="*/ 108368 h 1683168"/>
              <a:gd name="connsiteX113" fmla="*/ 88900 w 8141561"/>
              <a:gd name="connsiteY113" fmla="*/ 197268 h 1683168"/>
              <a:gd name="connsiteX114" fmla="*/ 50800 w 8141561"/>
              <a:gd name="connsiteY114" fmla="*/ 235368 h 1683168"/>
              <a:gd name="connsiteX115" fmla="*/ 25400 w 8141561"/>
              <a:gd name="connsiteY115" fmla="*/ 641768 h 1683168"/>
              <a:gd name="connsiteX116" fmla="*/ 12700 w 8141561"/>
              <a:gd name="connsiteY116" fmla="*/ 844968 h 1683168"/>
              <a:gd name="connsiteX117" fmla="*/ 0 w 8141561"/>
              <a:gd name="connsiteY117" fmla="*/ 1238668 h 1683168"/>
              <a:gd name="connsiteX118" fmla="*/ 25400 w 8141561"/>
              <a:gd name="connsiteY118" fmla="*/ 1543468 h 1683168"/>
              <a:gd name="connsiteX119" fmla="*/ 63500 w 8141561"/>
              <a:gd name="connsiteY119" fmla="*/ 1645068 h 1683168"/>
              <a:gd name="connsiteX120" fmla="*/ 139700 w 8141561"/>
              <a:gd name="connsiteY120" fmla="*/ 1683168 h 1683168"/>
              <a:gd name="connsiteX121" fmla="*/ 241300 w 8141561"/>
              <a:gd name="connsiteY121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762000 w 8141561"/>
              <a:gd name="connsiteY14" fmla="*/ 819568 h 1683168"/>
              <a:gd name="connsiteX15" fmla="*/ 800100 w 8141561"/>
              <a:gd name="connsiteY15" fmla="*/ 895768 h 1683168"/>
              <a:gd name="connsiteX16" fmla="*/ 835818 w 8141561"/>
              <a:gd name="connsiteY16" fmla="*/ 987049 h 1683168"/>
              <a:gd name="connsiteX17" fmla="*/ 927100 w 8141561"/>
              <a:gd name="connsiteY17" fmla="*/ 883068 h 1683168"/>
              <a:gd name="connsiteX18" fmla="*/ 1028700 w 8141561"/>
              <a:gd name="connsiteY18" fmla="*/ 794168 h 1683168"/>
              <a:gd name="connsiteX19" fmla="*/ 1092200 w 8141561"/>
              <a:gd name="connsiteY19" fmla="*/ 756068 h 1683168"/>
              <a:gd name="connsiteX20" fmla="*/ 1237456 w 8141561"/>
              <a:gd name="connsiteY20" fmla="*/ 659231 h 1683168"/>
              <a:gd name="connsiteX21" fmla="*/ 1358106 w 8141561"/>
              <a:gd name="connsiteY21" fmla="*/ 629068 h 1683168"/>
              <a:gd name="connsiteX22" fmla="*/ 1435101 w 8141561"/>
              <a:gd name="connsiteY22" fmla="*/ 721937 h 1683168"/>
              <a:gd name="connsiteX23" fmla="*/ 1415256 w 8141561"/>
              <a:gd name="connsiteY23" fmla="*/ 814806 h 1683168"/>
              <a:gd name="connsiteX24" fmla="*/ 1354138 w 8141561"/>
              <a:gd name="connsiteY24" fmla="*/ 879099 h 1683168"/>
              <a:gd name="connsiteX25" fmla="*/ 1289050 w 8141561"/>
              <a:gd name="connsiteY25" fmla="*/ 930693 h 1683168"/>
              <a:gd name="connsiteX26" fmla="*/ 1088231 w 8141561"/>
              <a:gd name="connsiteY26" fmla="*/ 1085475 h 1683168"/>
              <a:gd name="connsiteX27" fmla="*/ 953294 w 8141561"/>
              <a:gd name="connsiteY27" fmla="*/ 1255337 h 1683168"/>
              <a:gd name="connsiteX28" fmla="*/ 1416050 w 8141561"/>
              <a:gd name="connsiteY28" fmla="*/ 1102143 h 1683168"/>
              <a:gd name="connsiteX29" fmla="*/ 1546225 w 8141561"/>
              <a:gd name="connsiteY29" fmla="*/ 1053725 h 1683168"/>
              <a:gd name="connsiteX30" fmla="*/ 1624807 w 8141561"/>
              <a:gd name="connsiteY30" fmla="*/ 995781 h 1683168"/>
              <a:gd name="connsiteX31" fmla="*/ 1714500 w 8141561"/>
              <a:gd name="connsiteY31" fmla="*/ 992607 h 1683168"/>
              <a:gd name="connsiteX32" fmla="*/ 1833562 w 8141561"/>
              <a:gd name="connsiteY32" fmla="*/ 963237 h 1683168"/>
              <a:gd name="connsiteX33" fmla="*/ 1892300 w 8141561"/>
              <a:gd name="connsiteY33" fmla="*/ 928312 h 1683168"/>
              <a:gd name="connsiteX34" fmla="*/ 1942306 w 8141561"/>
              <a:gd name="connsiteY34" fmla="*/ 917199 h 1683168"/>
              <a:gd name="connsiteX35" fmla="*/ 2000250 w 8141561"/>
              <a:gd name="connsiteY35" fmla="*/ 908468 h 1683168"/>
              <a:gd name="connsiteX36" fmla="*/ 2120106 w 8141561"/>
              <a:gd name="connsiteY36" fmla="*/ 837824 h 1683168"/>
              <a:gd name="connsiteX37" fmla="*/ 2189162 w 8141561"/>
              <a:gd name="connsiteY37" fmla="*/ 800518 h 1683168"/>
              <a:gd name="connsiteX38" fmla="*/ 2270125 w 8141561"/>
              <a:gd name="connsiteY38" fmla="*/ 797343 h 1683168"/>
              <a:gd name="connsiteX39" fmla="*/ 2493169 w 8141561"/>
              <a:gd name="connsiteY39" fmla="*/ 807662 h 1683168"/>
              <a:gd name="connsiteX40" fmla="*/ 2891632 w 8141561"/>
              <a:gd name="connsiteY40" fmla="*/ 775911 h 1683168"/>
              <a:gd name="connsiteX41" fmla="*/ 3008312 w 8141561"/>
              <a:gd name="connsiteY41" fmla="*/ 724318 h 1683168"/>
              <a:gd name="connsiteX42" fmla="*/ 3018631 w 8141561"/>
              <a:gd name="connsiteY42" fmla="*/ 630656 h 1683168"/>
              <a:gd name="connsiteX43" fmla="*/ 2997200 w 8141561"/>
              <a:gd name="connsiteY43" fmla="*/ 528261 h 1683168"/>
              <a:gd name="connsiteX44" fmla="*/ 2947987 w 8141561"/>
              <a:gd name="connsiteY44" fmla="*/ 417930 h 1683168"/>
              <a:gd name="connsiteX45" fmla="*/ 2916237 w 8141561"/>
              <a:gd name="connsiteY45" fmla="*/ 237749 h 1683168"/>
              <a:gd name="connsiteX46" fmla="*/ 3028950 w 8141561"/>
              <a:gd name="connsiteY46" fmla="*/ 185362 h 1683168"/>
              <a:gd name="connsiteX47" fmla="*/ 3136900 w 8141561"/>
              <a:gd name="connsiteY47" fmla="*/ 181393 h 1683168"/>
              <a:gd name="connsiteX48" fmla="*/ 3198018 w 8141561"/>
              <a:gd name="connsiteY48" fmla="*/ 205206 h 1683168"/>
              <a:gd name="connsiteX49" fmla="*/ 3185320 w 8141561"/>
              <a:gd name="connsiteY49" fmla="*/ 275055 h 1683168"/>
              <a:gd name="connsiteX50" fmla="*/ 3170237 w 8141561"/>
              <a:gd name="connsiteY50" fmla="*/ 313156 h 1683168"/>
              <a:gd name="connsiteX51" fmla="*/ 3180556 w 8141561"/>
              <a:gd name="connsiteY51" fmla="*/ 383799 h 1683168"/>
              <a:gd name="connsiteX52" fmla="*/ 3205163 w 8141561"/>
              <a:gd name="connsiteY52" fmla="*/ 508418 h 1683168"/>
              <a:gd name="connsiteX53" fmla="*/ 3234531 w 8141561"/>
              <a:gd name="connsiteY53" fmla="*/ 633037 h 1683168"/>
              <a:gd name="connsiteX54" fmla="*/ 3296443 w 8141561"/>
              <a:gd name="connsiteY54" fmla="*/ 715586 h 1683168"/>
              <a:gd name="connsiteX55" fmla="*/ 3368675 w 8141561"/>
              <a:gd name="connsiteY55" fmla="*/ 728287 h 1683168"/>
              <a:gd name="connsiteX56" fmla="*/ 3721100 w 8141561"/>
              <a:gd name="connsiteY56" fmla="*/ 705268 h 1683168"/>
              <a:gd name="connsiteX57" fmla="*/ 3784600 w 8141561"/>
              <a:gd name="connsiteY57" fmla="*/ 692568 h 1683168"/>
              <a:gd name="connsiteX58" fmla="*/ 3914775 w 8141561"/>
              <a:gd name="connsiteY58" fmla="*/ 647324 h 1683168"/>
              <a:gd name="connsiteX59" fmla="*/ 4077494 w 8141561"/>
              <a:gd name="connsiteY59" fmla="*/ 593349 h 1683168"/>
              <a:gd name="connsiteX60" fmla="*/ 4140200 w 8141561"/>
              <a:gd name="connsiteY60" fmla="*/ 565568 h 1683168"/>
              <a:gd name="connsiteX61" fmla="*/ 4191000 w 8141561"/>
              <a:gd name="connsiteY61" fmla="*/ 552868 h 1683168"/>
              <a:gd name="connsiteX62" fmla="*/ 4229100 w 8141561"/>
              <a:gd name="connsiteY62" fmla="*/ 540168 h 1683168"/>
              <a:gd name="connsiteX63" fmla="*/ 4292600 w 8141561"/>
              <a:gd name="connsiteY63" fmla="*/ 527468 h 1683168"/>
              <a:gd name="connsiteX64" fmla="*/ 4381500 w 8141561"/>
              <a:gd name="connsiteY64" fmla="*/ 502068 h 1683168"/>
              <a:gd name="connsiteX65" fmla="*/ 4429125 w 8141561"/>
              <a:gd name="connsiteY65" fmla="*/ 490955 h 1683168"/>
              <a:gd name="connsiteX66" fmla="*/ 4508499 w 8141561"/>
              <a:gd name="connsiteY66" fmla="*/ 471906 h 1683168"/>
              <a:gd name="connsiteX67" fmla="*/ 4587875 w 8141561"/>
              <a:gd name="connsiteY67" fmla="*/ 435393 h 1683168"/>
              <a:gd name="connsiteX68" fmla="*/ 4682331 w 8141561"/>
              <a:gd name="connsiteY68" fmla="*/ 410787 h 1683168"/>
              <a:gd name="connsiteX69" fmla="*/ 4803775 w 8141561"/>
              <a:gd name="connsiteY69" fmla="*/ 365543 h 1683168"/>
              <a:gd name="connsiteX70" fmla="*/ 5207000 w 8141561"/>
              <a:gd name="connsiteY70" fmla="*/ 298868 h 1683168"/>
              <a:gd name="connsiteX71" fmla="*/ 5702300 w 8141561"/>
              <a:gd name="connsiteY71" fmla="*/ 298868 h 1683168"/>
              <a:gd name="connsiteX72" fmla="*/ 5537200 w 8141561"/>
              <a:gd name="connsiteY72" fmla="*/ 324268 h 1683168"/>
              <a:gd name="connsiteX73" fmla="*/ 5753100 w 8141561"/>
              <a:gd name="connsiteY73" fmla="*/ 324268 h 1683168"/>
              <a:gd name="connsiteX74" fmla="*/ 6489700 w 8141561"/>
              <a:gd name="connsiteY74" fmla="*/ 336968 h 1683168"/>
              <a:gd name="connsiteX75" fmla="*/ 6616700 w 8141561"/>
              <a:gd name="connsiteY75" fmla="*/ 375068 h 1683168"/>
              <a:gd name="connsiteX76" fmla="*/ 6692900 w 8141561"/>
              <a:gd name="connsiteY76" fmla="*/ 413168 h 1683168"/>
              <a:gd name="connsiteX77" fmla="*/ 6731000 w 8141561"/>
              <a:gd name="connsiteY77" fmla="*/ 438568 h 1683168"/>
              <a:gd name="connsiteX78" fmla="*/ 6845300 w 8141561"/>
              <a:gd name="connsiteY78" fmla="*/ 463968 h 1683168"/>
              <a:gd name="connsiteX79" fmla="*/ 6959600 w 8141561"/>
              <a:gd name="connsiteY79" fmla="*/ 451268 h 1683168"/>
              <a:gd name="connsiteX80" fmla="*/ 7150100 w 8141561"/>
              <a:gd name="connsiteY80" fmla="*/ 489368 h 1683168"/>
              <a:gd name="connsiteX81" fmla="*/ 7366000 w 8141561"/>
              <a:gd name="connsiteY81" fmla="*/ 463968 h 1683168"/>
              <a:gd name="connsiteX82" fmla="*/ 7404100 w 8141561"/>
              <a:gd name="connsiteY82" fmla="*/ 451268 h 1683168"/>
              <a:gd name="connsiteX83" fmla="*/ 7454900 w 8141561"/>
              <a:gd name="connsiteY83" fmla="*/ 362368 h 1683168"/>
              <a:gd name="connsiteX84" fmla="*/ 7480300 w 8141561"/>
              <a:gd name="connsiteY84" fmla="*/ 324268 h 1683168"/>
              <a:gd name="connsiteX85" fmla="*/ 7493000 w 8141561"/>
              <a:gd name="connsiteY85" fmla="*/ 260768 h 1683168"/>
              <a:gd name="connsiteX86" fmla="*/ 7531100 w 8141561"/>
              <a:gd name="connsiteY86" fmla="*/ 222668 h 1683168"/>
              <a:gd name="connsiteX87" fmla="*/ 7594600 w 8141561"/>
              <a:gd name="connsiteY87" fmla="*/ 171868 h 1683168"/>
              <a:gd name="connsiteX88" fmla="*/ 7645400 w 8141561"/>
              <a:gd name="connsiteY88" fmla="*/ 184568 h 1683168"/>
              <a:gd name="connsiteX89" fmla="*/ 7658100 w 8141561"/>
              <a:gd name="connsiteY89" fmla="*/ 222668 h 1683168"/>
              <a:gd name="connsiteX90" fmla="*/ 7632700 w 8141561"/>
              <a:gd name="connsiteY90" fmla="*/ 451268 h 1683168"/>
              <a:gd name="connsiteX91" fmla="*/ 7645400 w 8141561"/>
              <a:gd name="connsiteY91" fmla="*/ 540168 h 1683168"/>
              <a:gd name="connsiteX92" fmla="*/ 7696200 w 8141561"/>
              <a:gd name="connsiteY92" fmla="*/ 578268 h 1683168"/>
              <a:gd name="connsiteX93" fmla="*/ 7785100 w 8141561"/>
              <a:gd name="connsiteY93" fmla="*/ 641768 h 1683168"/>
              <a:gd name="connsiteX94" fmla="*/ 7823200 w 8141561"/>
              <a:gd name="connsiteY94" fmla="*/ 667168 h 1683168"/>
              <a:gd name="connsiteX95" fmla="*/ 7899400 w 8141561"/>
              <a:gd name="connsiteY95" fmla="*/ 743368 h 1683168"/>
              <a:gd name="connsiteX96" fmla="*/ 7988300 w 8141561"/>
              <a:gd name="connsiteY96" fmla="*/ 768768 h 1683168"/>
              <a:gd name="connsiteX97" fmla="*/ 8115300 w 8141561"/>
              <a:gd name="connsiteY97" fmla="*/ 756068 h 1683168"/>
              <a:gd name="connsiteX98" fmla="*/ 8140700 w 8141561"/>
              <a:gd name="connsiteY98" fmla="*/ 717968 h 1683168"/>
              <a:gd name="connsiteX99" fmla="*/ 8128000 w 8141561"/>
              <a:gd name="connsiteY99" fmla="*/ 425868 h 1683168"/>
              <a:gd name="connsiteX100" fmla="*/ 8115300 w 8141561"/>
              <a:gd name="connsiteY100" fmla="*/ 375068 h 1683168"/>
              <a:gd name="connsiteX101" fmla="*/ 8089900 w 8141561"/>
              <a:gd name="connsiteY101" fmla="*/ 248068 h 1683168"/>
              <a:gd name="connsiteX102" fmla="*/ 8039100 w 8141561"/>
              <a:gd name="connsiteY102" fmla="*/ 133768 h 1683168"/>
              <a:gd name="connsiteX103" fmla="*/ 8001000 w 8141561"/>
              <a:gd name="connsiteY103" fmla="*/ 95668 h 1683168"/>
              <a:gd name="connsiteX104" fmla="*/ 7950200 w 8141561"/>
              <a:gd name="connsiteY104" fmla="*/ 82968 h 1683168"/>
              <a:gd name="connsiteX105" fmla="*/ 7861300 w 8141561"/>
              <a:gd name="connsiteY105" fmla="*/ 57568 h 1683168"/>
              <a:gd name="connsiteX106" fmla="*/ 6781800 w 8141561"/>
              <a:gd name="connsiteY106" fmla="*/ 44868 h 1683168"/>
              <a:gd name="connsiteX107" fmla="*/ 5181600 w 8141561"/>
              <a:gd name="connsiteY107" fmla="*/ 32168 h 1683168"/>
              <a:gd name="connsiteX108" fmla="*/ 431800 w 8141561"/>
              <a:gd name="connsiteY108" fmla="*/ 32168 h 1683168"/>
              <a:gd name="connsiteX109" fmla="*/ 368300 w 8141561"/>
              <a:gd name="connsiteY109" fmla="*/ 44868 h 1683168"/>
              <a:gd name="connsiteX110" fmla="*/ 228600 w 8141561"/>
              <a:gd name="connsiteY110" fmla="*/ 70268 h 1683168"/>
              <a:gd name="connsiteX111" fmla="*/ 165100 w 8141561"/>
              <a:gd name="connsiteY111" fmla="*/ 108368 h 1683168"/>
              <a:gd name="connsiteX112" fmla="*/ 88900 w 8141561"/>
              <a:gd name="connsiteY112" fmla="*/ 197268 h 1683168"/>
              <a:gd name="connsiteX113" fmla="*/ 50800 w 8141561"/>
              <a:gd name="connsiteY113" fmla="*/ 235368 h 1683168"/>
              <a:gd name="connsiteX114" fmla="*/ 25400 w 8141561"/>
              <a:gd name="connsiteY114" fmla="*/ 641768 h 1683168"/>
              <a:gd name="connsiteX115" fmla="*/ 12700 w 8141561"/>
              <a:gd name="connsiteY115" fmla="*/ 844968 h 1683168"/>
              <a:gd name="connsiteX116" fmla="*/ 0 w 8141561"/>
              <a:gd name="connsiteY116" fmla="*/ 1238668 h 1683168"/>
              <a:gd name="connsiteX117" fmla="*/ 25400 w 8141561"/>
              <a:gd name="connsiteY117" fmla="*/ 1543468 h 1683168"/>
              <a:gd name="connsiteX118" fmla="*/ 63500 w 8141561"/>
              <a:gd name="connsiteY118" fmla="*/ 1645068 h 1683168"/>
              <a:gd name="connsiteX119" fmla="*/ 139700 w 8141561"/>
              <a:gd name="connsiteY119" fmla="*/ 1683168 h 1683168"/>
              <a:gd name="connsiteX120" fmla="*/ 241300 w 8141561"/>
              <a:gd name="connsiteY120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571500 w 8141561"/>
              <a:gd name="connsiteY13" fmla="*/ 768768 h 1683168"/>
              <a:gd name="connsiteX14" fmla="*/ 673894 w 8141561"/>
              <a:gd name="connsiteY14" fmla="*/ 840999 h 1683168"/>
              <a:gd name="connsiteX15" fmla="*/ 800100 w 8141561"/>
              <a:gd name="connsiteY15" fmla="*/ 895768 h 1683168"/>
              <a:gd name="connsiteX16" fmla="*/ 835818 w 8141561"/>
              <a:gd name="connsiteY16" fmla="*/ 987049 h 1683168"/>
              <a:gd name="connsiteX17" fmla="*/ 927100 w 8141561"/>
              <a:gd name="connsiteY17" fmla="*/ 883068 h 1683168"/>
              <a:gd name="connsiteX18" fmla="*/ 1028700 w 8141561"/>
              <a:gd name="connsiteY18" fmla="*/ 794168 h 1683168"/>
              <a:gd name="connsiteX19" fmla="*/ 1092200 w 8141561"/>
              <a:gd name="connsiteY19" fmla="*/ 756068 h 1683168"/>
              <a:gd name="connsiteX20" fmla="*/ 1237456 w 8141561"/>
              <a:gd name="connsiteY20" fmla="*/ 659231 h 1683168"/>
              <a:gd name="connsiteX21" fmla="*/ 1358106 w 8141561"/>
              <a:gd name="connsiteY21" fmla="*/ 629068 h 1683168"/>
              <a:gd name="connsiteX22" fmla="*/ 1435101 w 8141561"/>
              <a:gd name="connsiteY22" fmla="*/ 721937 h 1683168"/>
              <a:gd name="connsiteX23" fmla="*/ 1415256 w 8141561"/>
              <a:gd name="connsiteY23" fmla="*/ 814806 h 1683168"/>
              <a:gd name="connsiteX24" fmla="*/ 1354138 w 8141561"/>
              <a:gd name="connsiteY24" fmla="*/ 879099 h 1683168"/>
              <a:gd name="connsiteX25" fmla="*/ 1289050 w 8141561"/>
              <a:gd name="connsiteY25" fmla="*/ 930693 h 1683168"/>
              <a:gd name="connsiteX26" fmla="*/ 1088231 w 8141561"/>
              <a:gd name="connsiteY26" fmla="*/ 1085475 h 1683168"/>
              <a:gd name="connsiteX27" fmla="*/ 953294 w 8141561"/>
              <a:gd name="connsiteY27" fmla="*/ 1255337 h 1683168"/>
              <a:gd name="connsiteX28" fmla="*/ 1416050 w 8141561"/>
              <a:gd name="connsiteY28" fmla="*/ 1102143 h 1683168"/>
              <a:gd name="connsiteX29" fmla="*/ 1546225 w 8141561"/>
              <a:gd name="connsiteY29" fmla="*/ 1053725 h 1683168"/>
              <a:gd name="connsiteX30" fmla="*/ 1624807 w 8141561"/>
              <a:gd name="connsiteY30" fmla="*/ 995781 h 1683168"/>
              <a:gd name="connsiteX31" fmla="*/ 1714500 w 8141561"/>
              <a:gd name="connsiteY31" fmla="*/ 992607 h 1683168"/>
              <a:gd name="connsiteX32" fmla="*/ 1833562 w 8141561"/>
              <a:gd name="connsiteY32" fmla="*/ 963237 h 1683168"/>
              <a:gd name="connsiteX33" fmla="*/ 1892300 w 8141561"/>
              <a:gd name="connsiteY33" fmla="*/ 928312 h 1683168"/>
              <a:gd name="connsiteX34" fmla="*/ 1942306 w 8141561"/>
              <a:gd name="connsiteY34" fmla="*/ 917199 h 1683168"/>
              <a:gd name="connsiteX35" fmla="*/ 2000250 w 8141561"/>
              <a:gd name="connsiteY35" fmla="*/ 908468 h 1683168"/>
              <a:gd name="connsiteX36" fmla="*/ 2120106 w 8141561"/>
              <a:gd name="connsiteY36" fmla="*/ 837824 h 1683168"/>
              <a:gd name="connsiteX37" fmla="*/ 2189162 w 8141561"/>
              <a:gd name="connsiteY37" fmla="*/ 800518 h 1683168"/>
              <a:gd name="connsiteX38" fmla="*/ 2270125 w 8141561"/>
              <a:gd name="connsiteY38" fmla="*/ 797343 h 1683168"/>
              <a:gd name="connsiteX39" fmla="*/ 2493169 w 8141561"/>
              <a:gd name="connsiteY39" fmla="*/ 807662 h 1683168"/>
              <a:gd name="connsiteX40" fmla="*/ 2891632 w 8141561"/>
              <a:gd name="connsiteY40" fmla="*/ 775911 h 1683168"/>
              <a:gd name="connsiteX41" fmla="*/ 3008312 w 8141561"/>
              <a:gd name="connsiteY41" fmla="*/ 724318 h 1683168"/>
              <a:gd name="connsiteX42" fmla="*/ 3018631 w 8141561"/>
              <a:gd name="connsiteY42" fmla="*/ 630656 h 1683168"/>
              <a:gd name="connsiteX43" fmla="*/ 2997200 w 8141561"/>
              <a:gd name="connsiteY43" fmla="*/ 528261 h 1683168"/>
              <a:gd name="connsiteX44" fmla="*/ 2947987 w 8141561"/>
              <a:gd name="connsiteY44" fmla="*/ 417930 h 1683168"/>
              <a:gd name="connsiteX45" fmla="*/ 2916237 w 8141561"/>
              <a:gd name="connsiteY45" fmla="*/ 237749 h 1683168"/>
              <a:gd name="connsiteX46" fmla="*/ 3028950 w 8141561"/>
              <a:gd name="connsiteY46" fmla="*/ 185362 h 1683168"/>
              <a:gd name="connsiteX47" fmla="*/ 3136900 w 8141561"/>
              <a:gd name="connsiteY47" fmla="*/ 181393 h 1683168"/>
              <a:gd name="connsiteX48" fmla="*/ 3198018 w 8141561"/>
              <a:gd name="connsiteY48" fmla="*/ 205206 h 1683168"/>
              <a:gd name="connsiteX49" fmla="*/ 3185320 w 8141561"/>
              <a:gd name="connsiteY49" fmla="*/ 275055 h 1683168"/>
              <a:gd name="connsiteX50" fmla="*/ 3170237 w 8141561"/>
              <a:gd name="connsiteY50" fmla="*/ 313156 h 1683168"/>
              <a:gd name="connsiteX51" fmla="*/ 3180556 w 8141561"/>
              <a:gd name="connsiteY51" fmla="*/ 383799 h 1683168"/>
              <a:gd name="connsiteX52" fmla="*/ 3205163 w 8141561"/>
              <a:gd name="connsiteY52" fmla="*/ 508418 h 1683168"/>
              <a:gd name="connsiteX53" fmla="*/ 3234531 w 8141561"/>
              <a:gd name="connsiteY53" fmla="*/ 633037 h 1683168"/>
              <a:gd name="connsiteX54" fmla="*/ 3296443 w 8141561"/>
              <a:gd name="connsiteY54" fmla="*/ 715586 h 1683168"/>
              <a:gd name="connsiteX55" fmla="*/ 3368675 w 8141561"/>
              <a:gd name="connsiteY55" fmla="*/ 728287 h 1683168"/>
              <a:gd name="connsiteX56" fmla="*/ 3721100 w 8141561"/>
              <a:gd name="connsiteY56" fmla="*/ 705268 h 1683168"/>
              <a:gd name="connsiteX57" fmla="*/ 3784600 w 8141561"/>
              <a:gd name="connsiteY57" fmla="*/ 692568 h 1683168"/>
              <a:gd name="connsiteX58" fmla="*/ 3914775 w 8141561"/>
              <a:gd name="connsiteY58" fmla="*/ 647324 h 1683168"/>
              <a:gd name="connsiteX59" fmla="*/ 4077494 w 8141561"/>
              <a:gd name="connsiteY59" fmla="*/ 593349 h 1683168"/>
              <a:gd name="connsiteX60" fmla="*/ 4140200 w 8141561"/>
              <a:gd name="connsiteY60" fmla="*/ 565568 h 1683168"/>
              <a:gd name="connsiteX61" fmla="*/ 4191000 w 8141561"/>
              <a:gd name="connsiteY61" fmla="*/ 552868 h 1683168"/>
              <a:gd name="connsiteX62" fmla="*/ 4229100 w 8141561"/>
              <a:gd name="connsiteY62" fmla="*/ 540168 h 1683168"/>
              <a:gd name="connsiteX63" fmla="*/ 4292600 w 8141561"/>
              <a:gd name="connsiteY63" fmla="*/ 527468 h 1683168"/>
              <a:gd name="connsiteX64" fmla="*/ 4381500 w 8141561"/>
              <a:gd name="connsiteY64" fmla="*/ 502068 h 1683168"/>
              <a:gd name="connsiteX65" fmla="*/ 4429125 w 8141561"/>
              <a:gd name="connsiteY65" fmla="*/ 490955 h 1683168"/>
              <a:gd name="connsiteX66" fmla="*/ 4508499 w 8141561"/>
              <a:gd name="connsiteY66" fmla="*/ 471906 h 1683168"/>
              <a:gd name="connsiteX67" fmla="*/ 4587875 w 8141561"/>
              <a:gd name="connsiteY67" fmla="*/ 435393 h 1683168"/>
              <a:gd name="connsiteX68" fmla="*/ 4682331 w 8141561"/>
              <a:gd name="connsiteY68" fmla="*/ 410787 h 1683168"/>
              <a:gd name="connsiteX69" fmla="*/ 4803775 w 8141561"/>
              <a:gd name="connsiteY69" fmla="*/ 365543 h 1683168"/>
              <a:gd name="connsiteX70" fmla="*/ 5207000 w 8141561"/>
              <a:gd name="connsiteY70" fmla="*/ 298868 h 1683168"/>
              <a:gd name="connsiteX71" fmla="*/ 5702300 w 8141561"/>
              <a:gd name="connsiteY71" fmla="*/ 298868 h 1683168"/>
              <a:gd name="connsiteX72" fmla="*/ 5537200 w 8141561"/>
              <a:gd name="connsiteY72" fmla="*/ 324268 h 1683168"/>
              <a:gd name="connsiteX73" fmla="*/ 5753100 w 8141561"/>
              <a:gd name="connsiteY73" fmla="*/ 324268 h 1683168"/>
              <a:gd name="connsiteX74" fmla="*/ 6489700 w 8141561"/>
              <a:gd name="connsiteY74" fmla="*/ 336968 h 1683168"/>
              <a:gd name="connsiteX75" fmla="*/ 6616700 w 8141561"/>
              <a:gd name="connsiteY75" fmla="*/ 375068 h 1683168"/>
              <a:gd name="connsiteX76" fmla="*/ 6692900 w 8141561"/>
              <a:gd name="connsiteY76" fmla="*/ 413168 h 1683168"/>
              <a:gd name="connsiteX77" fmla="*/ 6731000 w 8141561"/>
              <a:gd name="connsiteY77" fmla="*/ 438568 h 1683168"/>
              <a:gd name="connsiteX78" fmla="*/ 6845300 w 8141561"/>
              <a:gd name="connsiteY78" fmla="*/ 463968 h 1683168"/>
              <a:gd name="connsiteX79" fmla="*/ 6959600 w 8141561"/>
              <a:gd name="connsiteY79" fmla="*/ 451268 h 1683168"/>
              <a:gd name="connsiteX80" fmla="*/ 7150100 w 8141561"/>
              <a:gd name="connsiteY80" fmla="*/ 489368 h 1683168"/>
              <a:gd name="connsiteX81" fmla="*/ 7366000 w 8141561"/>
              <a:gd name="connsiteY81" fmla="*/ 463968 h 1683168"/>
              <a:gd name="connsiteX82" fmla="*/ 7404100 w 8141561"/>
              <a:gd name="connsiteY82" fmla="*/ 451268 h 1683168"/>
              <a:gd name="connsiteX83" fmla="*/ 7454900 w 8141561"/>
              <a:gd name="connsiteY83" fmla="*/ 362368 h 1683168"/>
              <a:gd name="connsiteX84" fmla="*/ 7480300 w 8141561"/>
              <a:gd name="connsiteY84" fmla="*/ 324268 h 1683168"/>
              <a:gd name="connsiteX85" fmla="*/ 7493000 w 8141561"/>
              <a:gd name="connsiteY85" fmla="*/ 260768 h 1683168"/>
              <a:gd name="connsiteX86" fmla="*/ 7531100 w 8141561"/>
              <a:gd name="connsiteY86" fmla="*/ 222668 h 1683168"/>
              <a:gd name="connsiteX87" fmla="*/ 7594600 w 8141561"/>
              <a:gd name="connsiteY87" fmla="*/ 171868 h 1683168"/>
              <a:gd name="connsiteX88" fmla="*/ 7645400 w 8141561"/>
              <a:gd name="connsiteY88" fmla="*/ 184568 h 1683168"/>
              <a:gd name="connsiteX89" fmla="*/ 7658100 w 8141561"/>
              <a:gd name="connsiteY89" fmla="*/ 222668 h 1683168"/>
              <a:gd name="connsiteX90" fmla="*/ 7632700 w 8141561"/>
              <a:gd name="connsiteY90" fmla="*/ 451268 h 1683168"/>
              <a:gd name="connsiteX91" fmla="*/ 7645400 w 8141561"/>
              <a:gd name="connsiteY91" fmla="*/ 540168 h 1683168"/>
              <a:gd name="connsiteX92" fmla="*/ 7696200 w 8141561"/>
              <a:gd name="connsiteY92" fmla="*/ 578268 h 1683168"/>
              <a:gd name="connsiteX93" fmla="*/ 7785100 w 8141561"/>
              <a:gd name="connsiteY93" fmla="*/ 641768 h 1683168"/>
              <a:gd name="connsiteX94" fmla="*/ 7823200 w 8141561"/>
              <a:gd name="connsiteY94" fmla="*/ 667168 h 1683168"/>
              <a:gd name="connsiteX95" fmla="*/ 7899400 w 8141561"/>
              <a:gd name="connsiteY95" fmla="*/ 743368 h 1683168"/>
              <a:gd name="connsiteX96" fmla="*/ 7988300 w 8141561"/>
              <a:gd name="connsiteY96" fmla="*/ 768768 h 1683168"/>
              <a:gd name="connsiteX97" fmla="*/ 8115300 w 8141561"/>
              <a:gd name="connsiteY97" fmla="*/ 756068 h 1683168"/>
              <a:gd name="connsiteX98" fmla="*/ 8140700 w 8141561"/>
              <a:gd name="connsiteY98" fmla="*/ 717968 h 1683168"/>
              <a:gd name="connsiteX99" fmla="*/ 8128000 w 8141561"/>
              <a:gd name="connsiteY99" fmla="*/ 425868 h 1683168"/>
              <a:gd name="connsiteX100" fmla="*/ 8115300 w 8141561"/>
              <a:gd name="connsiteY100" fmla="*/ 375068 h 1683168"/>
              <a:gd name="connsiteX101" fmla="*/ 8089900 w 8141561"/>
              <a:gd name="connsiteY101" fmla="*/ 248068 h 1683168"/>
              <a:gd name="connsiteX102" fmla="*/ 8039100 w 8141561"/>
              <a:gd name="connsiteY102" fmla="*/ 133768 h 1683168"/>
              <a:gd name="connsiteX103" fmla="*/ 8001000 w 8141561"/>
              <a:gd name="connsiteY103" fmla="*/ 95668 h 1683168"/>
              <a:gd name="connsiteX104" fmla="*/ 7950200 w 8141561"/>
              <a:gd name="connsiteY104" fmla="*/ 82968 h 1683168"/>
              <a:gd name="connsiteX105" fmla="*/ 7861300 w 8141561"/>
              <a:gd name="connsiteY105" fmla="*/ 57568 h 1683168"/>
              <a:gd name="connsiteX106" fmla="*/ 6781800 w 8141561"/>
              <a:gd name="connsiteY106" fmla="*/ 44868 h 1683168"/>
              <a:gd name="connsiteX107" fmla="*/ 5181600 w 8141561"/>
              <a:gd name="connsiteY107" fmla="*/ 32168 h 1683168"/>
              <a:gd name="connsiteX108" fmla="*/ 431800 w 8141561"/>
              <a:gd name="connsiteY108" fmla="*/ 32168 h 1683168"/>
              <a:gd name="connsiteX109" fmla="*/ 368300 w 8141561"/>
              <a:gd name="connsiteY109" fmla="*/ 44868 h 1683168"/>
              <a:gd name="connsiteX110" fmla="*/ 228600 w 8141561"/>
              <a:gd name="connsiteY110" fmla="*/ 70268 h 1683168"/>
              <a:gd name="connsiteX111" fmla="*/ 165100 w 8141561"/>
              <a:gd name="connsiteY111" fmla="*/ 108368 h 1683168"/>
              <a:gd name="connsiteX112" fmla="*/ 88900 w 8141561"/>
              <a:gd name="connsiteY112" fmla="*/ 197268 h 1683168"/>
              <a:gd name="connsiteX113" fmla="*/ 50800 w 8141561"/>
              <a:gd name="connsiteY113" fmla="*/ 235368 h 1683168"/>
              <a:gd name="connsiteX114" fmla="*/ 25400 w 8141561"/>
              <a:gd name="connsiteY114" fmla="*/ 641768 h 1683168"/>
              <a:gd name="connsiteX115" fmla="*/ 12700 w 8141561"/>
              <a:gd name="connsiteY115" fmla="*/ 844968 h 1683168"/>
              <a:gd name="connsiteX116" fmla="*/ 0 w 8141561"/>
              <a:gd name="connsiteY116" fmla="*/ 1238668 h 1683168"/>
              <a:gd name="connsiteX117" fmla="*/ 25400 w 8141561"/>
              <a:gd name="connsiteY117" fmla="*/ 1543468 h 1683168"/>
              <a:gd name="connsiteX118" fmla="*/ 63500 w 8141561"/>
              <a:gd name="connsiteY118" fmla="*/ 1645068 h 1683168"/>
              <a:gd name="connsiteX119" fmla="*/ 139700 w 8141561"/>
              <a:gd name="connsiteY119" fmla="*/ 1683168 h 1683168"/>
              <a:gd name="connsiteX120" fmla="*/ 241300 w 8141561"/>
              <a:gd name="connsiteY120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533400 w 8141561"/>
              <a:gd name="connsiteY12" fmla="*/ 781468 h 1683168"/>
              <a:gd name="connsiteX13" fmla="*/ 673894 w 8141561"/>
              <a:gd name="connsiteY13" fmla="*/ 840999 h 1683168"/>
              <a:gd name="connsiteX14" fmla="*/ 800100 w 8141561"/>
              <a:gd name="connsiteY14" fmla="*/ 895768 h 1683168"/>
              <a:gd name="connsiteX15" fmla="*/ 835818 w 8141561"/>
              <a:gd name="connsiteY15" fmla="*/ 987049 h 1683168"/>
              <a:gd name="connsiteX16" fmla="*/ 927100 w 8141561"/>
              <a:gd name="connsiteY16" fmla="*/ 883068 h 1683168"/>
              <a:gd name="connsiteX17" fmla="*/ 1028700 w 8141561"/>
              <a:gd name="connsiteY17" fmla="*/ 794168 h 1683168"/>
              <a:gd name="connsiteX18" fmla="*/ 1092200 w 8141561"/>
              <a:gd name="connsiteY18" fmla="*/ 756068 h 1683168"/>
              <a:gd name="connsiteX19" fmla="*/ 1237456 w 8141561"/>
              <a:gd name="connsiteY19" fmla="*/ 659231 h 1683168"/>
              <a:gd name="connsiteX20" fmla="*/ 1358106 w 8141561"/>
              <a:gd name="connsiteY20" fmla="*/ 629068 h 1683168"/>
              <a:gd name="connsiteX21" fmla="*/ 1435101 w 8141561"/>
              <a:gd name="connsiteY21" fmla="*/ 721937 h 1683168"/>
              <a:gd name="connsiteX22" fmla="*/ 1415256 w 8141561"/>
              <a:gd name="connsiteY22" fmla="*/ 814806 h 1683168"/>
              <a:gd name="connsiteX23" fmla="*/ 1354138 w 8141561"/>
              <a:gd name="connsiteY23" fmla="*/ 879099 h 1683168"/>
              <a:gd name="connsiteX24" fmla="*/ 1289050 w 8141561"/>
              <a:gd name="connsiteY24" fmla="*/ 930693 h 1683168"/>
              <a:gd name="connsiteX25" fmla="*/ 1088231 w 8141561"/>
              <a:gd name="connsiteY25" fmla="*/ 1085475 h 1683168"/>
              <a:gd name="connsiteX26" fmla="*/ 953294 w 8141561"/>
              <a:gd name="connsiteY26" fmla="*/ 1255337 h 1683168"/>
              <a:gd name="connsiteX27" fmla="*/ 1416050 w 8141561"/>
              <a:gd name="connsiteY27" fmla="*/ 1102143 h 1683168"/>
              <a:gd name="connsiteX28" fmla="*/ 1546225 w 8141561"/>
              <a:gd name="connsiteY28" fmla="*/ 1053725 h 1683168"/>
              <a:gd name="connsiteX29" fmla="*/ 1624807 w 8141561"/>
              <a:gd name="connsiteY29" fmla="*/ 995781 h 1683168"/>
              <a:gd name="connsiteX30" fmla="*/ 1714500 w 8141561"/>
              <a:gd name="connsiteY30" fmla="*/ 992607 h 1683168"/>
              <a:gd name="connsiteX31" fmla="*/ 1833562 w 8141561"/>
              <a:gd name="connsiteY31" fmla="*/ 963237 h 1683168"/>
              <a:gd name="connsiteX32" fmla="*/ 1892300 w 8141561"/>
              <a:gd name="connsiteY32" fmla="*/ 928312 h 1683168"/>
              <a:gd name="connsiteX33" fmla="*/ 1942306 w 8141561"/>
              <a:gd name="connsiteY33" fmla="*/ 917199 h 1683168"/>
              <a:gd name="connsiteX34" fmla="*/ 2000250 w 8141561"/>
              <a:gd name="connsiteY34" fmla="*/ 908468 h 1683168"/>
              <a:gd name="connsiteX35" fmla="*/ 2120106 w 8141561"/>
              <a:gd name="connsiteY35" fmla="*/ 837824 h 1683168"/>
              <a:gd name="connsiteX36" fmla="*/ 2189162 w 8141561"/>
              <a:gd name="connsiteY36" fmla="*/ 800518 h 1683168"/>
              <a:gd name="connsiteX37" fmla="*/ 2270125 w 8141561"/>
              <a:gd name="connsiteY37" fmla="*/ 797343 h 1683168"/>
              <a:gd name="connsiteX38" fmla="*/ 2493169 w 8141561"/>
              <a:gd name="connsiteY38" fmla="*/ 807662 h 1683168"/>
              <a:gd name="connsiteX39" fmla="*/ 2891632 w 8141561"/>
              <a:gd name="connsiteY39" fmla="*/ 775911 h 1683168"/>
              <a:gd name="connsiteX40" fmla="*/ 3008312 w 8141561"/>
              <a:gd name="connsiteY40" fmla="*/ 724318 h 1683168"/>
              <a:gd name="connsiteX41" fmla="*/ 3018631 w 8141561"/>
              <a:gd name="connsiteY41" fmla="*/ 630656 h 1683168"/>
              <a:gd name="connsiteX42" fmla="*/ 2997200 w 8141561"/>
              <a:gd name="connsiteY42" fmla="*/ 528261 h 1683168"/>
              <a:gd name="connsiteX43" fmla="*/ 2947987 w 8141561"/>
              <a:gd name="connsiteY43" fmla="*/ 417930 h 1683168"/>
              <a:gd name="connsiteX44" fmla="*/ 2916237 w 8141561"/>
              <a:gd name="connsiteY44" fmla="*/ 237749 h 1683168"/>
              <a:gd name="connsiteX45" fmla="*/ 3028950 w 8141561"/>
              <a:gd name="connsiteY45" fmla="*/ 185362 h 1683168"/>
              <a:gd name="connsiteX46" fmla="*/ 3136900 w 8141561"/>
              <a:gd name="connsiteY46" fmla="*/ 181393 h 1683168"/>
              <a:gd name="connsiteX47" fmla="*/ 3198018 w 8141561"/>
              <a:gd name="connsiteY47" fmla="*/ 205206 h 1683168"/>
              <a:gd name="connsiteX48" fmla="*/ 3185320 w 8141561"/>
              <a:gd name="connsiteY48" fmla="*/ 275055 h 1683168"/>
              <a:gd name="connsiteX49" fmla="*/ 3170237 w 8141561"/>
              <a:gd name="connsiteY49" fmla="*/ 313156 h 1683168"/>
              <a:gd name="connsiteX50" fmla="*/ 3180556 w 8141561"/>
              <a:gd name="connsiteY50" fmla="*/ 383799 h 1683168"/>
              <a:gd name="connsiteX51" fmla="*/ 3205163 w 8141561"/>
              <a:gd name="connsiteY51" fmla="*/ 508418 h 1683168"/>
              <a:gd name="connsiteX52" fmla="*/ 3234531 w 8141561"/>
              <a:gd name="connsiteY52" fmla="*/ 633037 h 1683168"/>
              <a:gd name="connsiteX53" fmla="*/ 3296443 w 8141561"/>
              <a:gd name="connsiteY53" fmla="*/ 715586 h 1683168"/>
              <a:gd name="connsiteX54" fmla="*/ 3368675 w 8141561"/>
              <a:gd name="connsiteY54" fmla="*/ 728287 h 1683168"/>
              <a:gd name="connsiteX55" fmla="*/ 3721100 w 8141561"/>
              <a:gd name="connsiteY55" fmla="*/ 705268 h 1683168"/>
              <a:gd name="connsiteX56" fmla="*/ 3784600 w 8141561"/>
              <a:gd name="connsiteY56" fmla="*/ 692568 h 1683168"/>
              <a:gd name="connsiteX57" fmla="*/ 3914775 w 8141561"/>
              <a:gd name="connsiteY57" fmla="*/ 647324 h 1683168"/>
              <a:gd name="connsiteX58" fmla="*/ 4077494 w 8141561"/>
              <a:gd name="connsiteY58" fmla="*/ 593349 h 1683168"/>
              <a:gd name="connsiteX59" fmla="*/ 4140200 w 8141561"/>
              <a:gd name="connsiteY59" fmla="*/ 565568 h 1683168"/>
              <a:gd name="connsiteX60" fmla="*/ 4191000 w 8141561"/>
              <a:gd name="connsiteY60" fmla="*/ 552868 h 1683168"/>
              <a:gd name="connsiteX61" fmla="*/ 4229100 w 8141561"/>
              <a:gd name="connsiteY61" fmla="*/ 540168 h 1683168"/>
              <a:gd name="connsiteX62" fmla="*/ 4292600 w 8141561"/>
              <a:gd name="connsiteY62" fmla="*/ 527468 h 1683168"/>
              <a:gd name="connsiteX63" fmla="*/ 4381500 w 8141561"/>
              <a:gd name="connsiteY63" fmla="*/ 502068 h 1683168"/>
              <a:gd name="connsiteX64" fmla="*/ 4429125 w 8141561"/>
              <a:gd name="connsiteY64" fmla="*/ 490955 h 1683168"/>
              <a:gd name="connsiteX65" fmla="*/ 4508499 w 8141561"/>
              <a:gd name="connsiteY65" fmla="*/ 471906 h 1683168"/>
              <a:gd name="connsiteX66" fmla="*/ 4587875 w 8141561"/>
              <a:gd name="connsiteY66" fmla="*/ 435393 h 1683168"/>
              <a:gd name="connsiteX67" fmla="*/ 4682331 w 8141561"/>
              <a:gd name="connsiteY67" fmla="*/ 410787 h 1683168"/>
              <a:gd name="connsiteX68" fmla="*/ 4803775 w 8141561"/>
              <a:gd name="connsiteY68" fmla="*/ 365543 h 1683168"/>
              <a:gd name="connsiteX69" fmla="*/ 5207000 w 8141561"/>
              <a:gd name="connsiteY69" fmla="*/ 298868 h 1683168"/>
              <a:gd name="connsiteX70" fmla="*/ 5702300 w 8141561"/>
              <a:gd name="connsiteY70" fmla="*/ 298868 h 1683168"/>
              <a:gd name="connsiteX71" fmla="*/ 5537200 w 8141561"/>
              <a:gd name="connsiteY71" fmla="*/ 324268 h 1683168"/>
              <a:gd name="connsiteX72" fmla="*/ 5753100 w 8141561"/>
              <a:gd name="connsiteY72" fmla="*/ 324268 h 1683168"/>
              <a:gd name="connsiteX73" fmla="*/ 6489700 w 8141561"/>
              <a:gd name="connsiteY73" fmla="*/ 336968 h 1683168"/>
              <a:gd name="connsiteX74" fmla="*/ 6616700 w 8141561"/>
              <a:gd name="connsiteY74" fmla="*/ 375068 h 1683168"/>
              <a:gd name="connsiteX75" fmla="*/ 6692900 w 8141561"/>
              <a:gd name="connsiteY75" fmla="*/ 413168 h 1683168"/>
              <a:gd name="connsiteX76" fmla="*/ 6731000 w 8141561"/>
              <a:gd name="connsiteY76" fmla="*/ 438568 h 1683168"/>
              <a:gd name="connsiteX77" fmla="*/ 6845300 w 8141561"/>
              <a:gd name="connsiteY77" fmla="*/ 463968 h 1683168"/>
              <a:gd name="connsiteX78" fmla="*/ 6959600 w 8141561"/>
              <a:gd name="connsiteY78" fmla="*/ 451268 h 1683168"/>
              <a:gd name="connsiteX79" fmla="*/ 7150100 w 8141561"/>
              <a:gd name="connsiteY79" fmla="*/ 489368 h 1683168"/>
              <a:gd name="connsiteX80" fmla="*/ 7366000 w 8141561"/>
              <a:gd name="connsiteY80" fmla="*/ 463968 h 1683168"/>
              <a:gd name="connsiteX81" fmla="*/ 7404100 w 8141561"/>
              <a:gd name="connsiteY81" fmla="*/ 451268 h 1683168"/>
              <a:gd name="connsiteX82" fmla="*/ 7454900 w 8141561"/>
              <a:gd name="connsiteY82" fmla="*/ 362368 h 1683168"/>
              <a:gd name="connsiteX83" fmla="*/ 7480300 w 8141561"/>
              <a:gd name="connsiteY83" fmla="*/ 324268 h 1683168"/>
              <a:gd name="connsiteX84" fmla="*/ 7493000 w 8141561"/>
              <a:gd name="connsiteY84" fmla="*/ 260768 h 1683168"/>
              <a:gd name="connsiteX85" fmla="*/ 7531100 w 8141561"/>
              <a:gd name="connsiteY85" fmla="*/ 222668 h 1683168"/>
              <a:gd name="connsiteX86" fmla="*/ 7594600 w 8141561"/>
              <a:gd name="connsiteY86" fmla="*/ 171868 h 1683168"/>
              <a:gd name="connsiteX87" fmla="*/ 7645400 w 8141561"/>
              <a:gd name="connsiteY87" fmla="*/ 184568 h 1683168"/>
              <a:gd name="connsiteX88" fmla="*/ 7658100 w 8141561"/>
              <a:gd name="connsiteY88" fmla="*/ 222668 h 1683168"/>
              <a:gd name="connsiteX89" fmla="*/ 7632700 w 8141561"/>
              <a:gd name="connsiteY89" fmla="*/ 451268 h 1683168"/>
              <a:gd name="connsiteX90" fmla="*/ 7645400 w 8141561"/>
              <a:gd name="connsiteY90" fmla="*/ 540168 h 1683168"/>
              <a:gd name="connsiteX91" fmla="*/ 7696200 w 8141561"/>
              <a:gd name="connsiteY91" fmla="*/ 578268 h 1683168"/>
              <a:gd name="connsiteX92" fmla="*/ 7785100 w 8141561"/>
              <a:gd name="connsiteY92" fmla="*/ 641768 h 1683168"/>
              <a:gd name="connsiteX93" fmla="*/ 7823200 w 8141561"/>
              <a:gd name="connsiteY93" fmla="*/ 667168 h 1683168"/>
              <a:gd name="connsiteX94" fmla="*/ 7899400 w 8141561"/>
              <a:gd name="connsiteY94" fmla="*/ 743368 h 1683168"/>
              <a:gd name="connsiteX95" fmla="*/ 7988300 w 8141561"/>
              <a:gd name="connsiteY95" fmla="*/ 768768 h 1683168"/>
              <a:gd name="connsiteX96" fmla="*/ 8115300 w 8141561"/>
              <a:gd name="connsiteY96" fmla="*/ 756068 h 1683168"/>
              <a:gd name="connsiteX97" fmla="*/ 8140700 w 8141561"/>
              <a:gd name="connsiteY97" fmla="*/ 717968 h 1683168"/>
              <a:gd name="connsiteX98" fmla="*/ 8128000 w 8141561"/>
              <a:gd name="connsiteY98" fmla="*/ 425868 h 1683168"/>
              <a:gd name="connsiteX99" fmla="*/ 8115300 w 8141561"/>
              <a:gd name="connsiteY99" fmla="*/ 375068 h 1683168"/>
              <a:gd name="connsiteX100" fmla="*/ 8089900 w 8141561"/>
              <a:gd name="connsiteY100" fmla="*/ 248068 h 1683168"/>
              <a:gd name="connsiteX101" fmla="*/ 8039100 w 8141561"/>
              <a:gd name="connsiteY101" fmla="*/ 133768 h 1683168"/>
              <a:gd name="connsiteX102" fmla="*/ 8001000 w 8141561"/>
              <a:gd name="connsiteY102" fmla="*/ 95668 h 1683168"/>
              <a:gd name="connsiteX103" fmla="*/ 7950200 w 8141561"/>
              <a:gd name="connsiteY103" fmla="*/ 82968 h 1683168"/>
              <a:gd name="connsiteX104" fmla="*/ 7861300 w 8141561"/>
              <a:gd name="connsiteY104" fmla="*/ 57568 h 1683168"/>
              <a:gd name="connsiteX105" fmla="*/ 6781800 w 8141561"/>
              <a:gd name="connsiteY105" fmla="*/ 44868 h 1683168"/>
              <a:gd name="connsiteX106" fmla="*/ 5181600 w 8141561"/>
              <a:gd name="connsiteY106" fmla="*/ 32168 h 1683168"/>
              <a:gd name="connsiteX107" fmla="*/ 431800 w 8141561"/>
              <a:gd name="connsiteY107" fmla="*/ 32168 h 1683168"/>
              <a:gd name="connsiteX108" fmla="*/ 368300 w 8141561"/>
              <a:gd name="connsiteY108" fmla="*/ 44868 h 1683168"/>
              <a:gd name="connsiteX109" fmla="*/ 228600 w 8141561"/>
              <a:gd name="connsiteY109" fmla="*/ 70268 h 1683168"/>
              <a:gd name="connsiteX110" fmla="*/ 165100 w 8141561"/>
              <a:gd name="connsiteY110" fmla="*/ 108368 h 1683168"/>
              <a:gd name="connsiteX111" fmla="*/ 88900 w 8141561"/>
              <a:gd name="connsiteY111" fmla="*/ 197268 h 1683168"/>
              <a:gd name="connsiteX112" fmla="*/ 50800 w 8141561"/>
              <a:gd name="connsiteY112" fmla="*/ 235368 h 1683168"/>
              <a:gd name="connsiteX113" fmla="*/ 25400 w 8141561"/>
              <a:gd name="connsiteY113" fmla="*/ 641768 h 1683168"/>
              <a:gd name="connsiteX114" fmla="*/ 12700 w 8141561"/>
              <a:gd name="connsiteY114" fmla="*/ 844968 h 1683168"/>
              <a:gd name="connsiteX115" fmla="*/ 0 w 8141561"/>
              <a:gd name="connsiteY115" fmla="*/ 1238668 h 1683168"/>
              <a:gd name="connsiteX116" fmla="*/ 25400 w 8141561"/>
              <a:gd name="connsiteY116" fmla="*/ 1543468 h 1683168"/>
              <a:gd name="connsiteX117" fmla="*/ 63500 w 8141561"/>
              <a:gd name="connsiteY117" fmla="*/ 1645068 h 1683168"/>
              <a:gd name="connsiteX118" fmla="*/ 139700 w 8141561"/>
              <a:gd name="connsiteY118" fmla="*/ 1683168 h 1683168"/>
              <a:gd name="connsiteX119" fmla="*/ 241300 w 8141561"/>
              <a:gd name="connsiteY119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482600 w 8141561"/>
              <a:gd name="connsiteY11" fmla="*/ 832268 h 1683168"/>
              <a:gd name="connsiteX12" fmla="*/ 673894 w 8141561"/>
              <a:gd name="connsiteY12" fmla="*/ 840999 h 1683168"/>
              <a:gd name="connsiteX13" fmla="*/ 800100 w 8141561"/>
              <a:gd name="connsiteY13" fmla="*/ 895768 h 1683168"/>
              <a:gd name="connsiteX14" fmla="*/ 835818 w 8141561"/>
              <a:gd name="connsiteY14" fmla="*/ 987049 h 1683168"/>
              <a:gd name="connsiteX15" fmla="*/ 927100 w 8141561"/>
              <a:gd name="connsiteY15" fmla="*/ 883068 h 1683168"/>
              <a:gd name="connsiteX16" fmla="*/ 1028700 w 8141561"/>
              <a:gd name="connsiteY16" fmla="*/ 794168 h 1683168"/>
              <a:gd name="connsiteX17" fmla="*/ 1092200 w 8141561"/>
              <a:gd name="connsiteY17" fmla="*/ 756068 h 1683168"/>
              <a:gd name="connsiteX18" fmla="*/ 1237456 w 8141561"/>
              <a:gd name="connsiteY18" fmla="*/ 659231 h 1683168"/>
              <a:gd name="connsiteX19" fmla="*/ 1358106 w 8141561"/>
              <a:gd name="connsiteY19" fmla="*/ 629068 h 1683168"/>
              <a:gd name="connsiteX20" fmla="*/ 1435101 w 8141561"/>
              <a:gd name="connsiteY20" fmla="*/ 721937 h 1683168"/>
              <a:gd name="connsiteX21" fmla="*/ 1415256 w 8141561"/>
              <a:gd name="connsiteY21" fmla="*/ 814806 h 1683168"/>
              <a:gd name="connsiteX22" fmla="*/ 1354138 w 8141561"/>
              <a:gd name="connsiteY22" fmla="*/ 879099 h 1683168"/>
              <a:gd name="connsiteX23" fmla="*/ 1289050 w 8141561"/>
              <a:gd name="connsiteY23" fmla="*/ 930693 h 1683168"/>
              <a:gd name="connsiteX24" fmla="*/ 1088231 w 8141561"/>
              <a:gd name="connsiteY24" fmla="*/ 1085475 h 1683168"/>
              <a:gd name="connsiteX25" fmla="*/ 953294 w 8141561"/>
              <a:gd name="connsiteY25" fmla="*/ 1255337 h 1683168"/>
              <a:gd name="connsiteX26" fmla="*/ 1416050 w 8141561"/>
              <a:gd name="connsiteY26" fmla="*/ 1102143 h 1683168"/>
              <a:gd name="connsiteX27" fmla="*/ 1546225 w 8141561"/>
              <a:gd name="connsiteY27" fmla="*/ 1053725 h 1683168"/>
              <a:gd name="connsiteX28" fmla="*/ 1624807 w 8141561"/>
              <a:gd name="connsiteY28" fmla="*/ 995781 h 1683168"/>
              <a:gd name="connsiteX29" fmla="*/ 1714500 w 8141561"/>
              <a:gd name="connsiteY29" fmla="*/ 992607 h 1683168"/>
              <a:gd name="connsiteX30" fmla="*/ 1833562 w 8141561"/>
              <a:gd name="connsiteY30" fmla="*/ 963237 h 1683168"/>
              <a:gd name="connsiteX31" fmla="*/ 1892300 w 8141561"/>
              <a:gd name="connsiteY31" fmla="*/ 928312 h 1683168"/>
              <a:gd name="connsiteX32" fmla="*/ 1942306 w 8141561"/>
              <a:gd name="connsiteY32" fmla="*/ 917199 h 1683168"/>
              <a:gd name="connsiteX33" fmla="*/ 2000250 w 8141561"/>
              <a:gd name="connsiteY33" fmla="*/ 908468 h 1683168"/>
              <a:gd name="connsiteX34" fmla="*/ 2120106 w 8141561"/>
              <a:gd name="connsiteY34" fmla="*/ 837824 h 1683168"/>
              <a:gd name="connsiteX35" fmla="*/ 2189162 w 8141561"/>
              <a:gd name="connsiteY35" fmla="*/ 800518 h 1683168"/>
              <a:gd name="connsiteX36" fmla="*/ 2270125 w 8141561"/>
              <a:gd name="connsiteY36" fmla="*/ 797343 h 1683168"/>
              <a:gd name="connsiteX37" fmla="*/ 2493169 w 8141561"/>
              <a:gd name="connsiteY37" fmla="*/ 807662 h 1683168"/>
              <a:gd name="connsiteX38" fmla="*/ 2891632 w 8141561"/>
              <a:gd name="connsiteY38" fmla="*/ 775911 h 1683168"/>
              <a:gd name="connsiteX39" fmla="*/ 3008312 w 8141561"/>
              <a:gd name="connsiteY39" fmla="*/ 724318 h 1683168"/>
              <a:gd name="connsiteX40" fmla="*/ 3018631 w 8141561"/>
              <a:gd name="connsiteY40" fmla="*/ 630656 h 1683168"/>
              <a:gd name="connsiteX41" fmla="*/ 2997200 w 8141561"/>
              <a:gd name="connsiteY41" fmla="*/ 528261 h 1683168"/>
              <a:gd name="connsiteX42" fmla="*/ 2947987 w 8141561"/>
              <a:gd name="connsiteY42" fmla="*/ 417930 h 1683168"/>
              <a:gd name="connsiteX43" fmla="*/ 2916237 w 8141561"/>
              <a:gd name="connsiteY43" fmla="*/ 237749 h 1683168"/>
              <a:gd name="connsiteX44" fmla="*/ 3028950 w 8141561"/>
              <a:gd name="connsiteY44" fmla="*/ 185362 h 1683168"/>
              <a:gd name="connsiteX45" fmla="*/ 3136900 w 8141561"/>
              <a:gd name="connsiteY45" fmla="*/ 181393 h 1683168"/>
              <a:gd name="connsiteX46" fmla="*/ 3198018 w 8141561"/>
              <a:gd name="connsiteY46" fmla="*/ 205206 h 1683168"/>
              <a:gd name="connsiteX47" fmla="*/ 3185320 w 8141561"/>
              <a:gd name="connsiteY47" fmla="*/ 275055 h 1683168"/>
              <a:gd name="connsiteX48" fmla="*/ 3170237 w 8141561"/>
              <a:gd name="connsiteY48" fmla="*/ 313156 h 1683168"/>
              <a:gd name="connsiteX49" fmla="*/ 3180556 w 8141561"/>
              <a:gd name="connsiteY49" fmla="*/ 383799 h 1683168"/>
              <a:gd name="connsiteX50" fmla="*/ 3205163 w 8141561"/>
              <a:gd name="connsiteY50" fmla="*/ 508418 h 1683168"/>
              <a:gd name="connsiteX51" fmla="*/ 3234531 w 8141561"/>
              <a:gd name="connsiteY51" fmla="*/ 633037 h 1683168"/>
              <a:gd name="connsiteX52" fmla="*/ 3296443 w 8141561"/>
              <a:gd name="connsiteY52" fmla="*/ 715586 h 1683168"/>
              <a:gd name="connsiteX53" fmla="*/ 3368675 w 8141561"/>
              <a:gd name="connsiteY53" fmla="*/ 728287 h 1683168"/>
              <a:gd name="connsiteX54" fmla="*/ 3721100 w 8141561"/>
              <a:gd name="connsiteY54" fmla="*/ 705268 h 1683168"/>
              <a:gd name="connsiteX55" fmla="*/ 3784600 w 8141561"/>
              <a:gd name="connsiteY55" fmla="*/ 692568 h 1683168"/>
              <a:gd name="connsiteX56" fmla="*/ 3914775 w 8141561"/>
              <a:gd name="connsiteY56" fmla="*/ 647324 h 1683168"/>
              <a:gd name="connsiteX57" fmla="*/ 4077494 w 8141561"/>
              <a:gd name="connsiteY57" fmla="*/ 593349 h 1683168"/>
              <a:gd name="connsiteX58" fmla="*/ 4140200 w 8141561"/>
              <a:gd name="connsiteY58" fmla="*/ 565568 h 1683168"/>
              <a:gd name="connsiteX59" fmla="*/ 4191000 w 8141561"/>
              <a:gd name="connsiteY59" fmla="*/ 552868 h 1683168"/>
              <a:gd name="connsiteX60" fmla="*/ 4229100 w 8141561"/>
              <a:gd name="connsiteY60" fmla="*/ 540168 h 1683168"/>
              <a:gd name="connsiteX61" fmla="*/ 4292600 w 8141561"/>
              <a:gd name="connsiteY61" fmla="*/ 527468 h 1683168"/>
              <a:gd name="connsiteX62" fmla="*/ 4381500 w 8141561"/>
              <a:gd name="connsiteY62" fmla="*/ 502068 h 1683168"/>
              <a:gd name="connsiteX63" fmla="*/ 4429125 w 8141561"/>
              <a:gd name="connsiteY63" fmla="*/ 490955 h 1683168"/>
              <a:gd name="connsiteX64" fmla="*/ 4508499 w 8141561"/>
              <a:gd name="connsiteY64" fmla="*/ 471906 h 1683168"/>
              <a:gd name="connsiteX65" fmla="*/ 4587875 w 8141561"/>
              <a:gd name="connsiteY65" fmla="*/ 435393 h 1683168"/>
              <a:gd name="connsiteX66" fmla="*/ 4682331 w 8141561"/>
              <a:gd name="connsiteY66" fmla="*/ 410787 h 1683168"/>
              <a:gd name="connsiteX67" fmla="*/ 4803775 w 8141561"/>
              <a:gd name="connsiteY67" fmla="*/ 365543 h 1683168"/>
              <a:gd name="connsiteX68" fmla="*/ 5207000 w 8141561"/>
              <a:gd name="connsiteY68" fmla="*/ 298868 h 1683168"/>
              <a:gd name="connsiteX69" fmla="*/ 5702300 w 8141561"/>
              <a:gd name="connsiteY69" fmla="*/ 298868 h 1683168"/>
              <a:gd name="connsiteX70" fmla="*/ 5537200 w 8141561"/>
              <a:gd name="connsiteY70" fmla="*/ 324268 h 1683168"/>
              <a:gd name="connsiteX71" fmla="*/ 5753100 w 8141561"/>
              <a:gd name="connsiteY71" fmla="*/ 324268 h 1683168"/>
              <a:gd name="connsiteX72" fmla="*/ 6489700 w 8141561"/>
              <a:gd name="connsiteY72" fmla="*/ 336968 h 1683168"/>
              <a:gd name="connsiteX73" fmla="*/ 6616700 w 8141561"/>
              <a:gd name="connsiteY73" fmla="*/ 375068 h 1683168"/>
              <a:gd name="connsiteX74" fmla="*/ 6692900 w 8141561"/>
              <a:gd name="connsiteY74" fmla="*/ 413168 h 1683168"/>
              <a:gd name="connsiteX75" fmla="*/ 6731000 w 8141561"/>
              <a:gd name="connsiteY75" fmla="*/ 438568 h 1683168"/>
              <a:gd name="connsiteX76" fmla="*/ 6845300 w 8141561"/>
              <a:gd name="connsiteY76" fmla="*/ 463968 h 1683168"/>
              <a:gd name="connsiteX77" fmla="*/ 6959600 w 8141561"/>
              <a:gd name="connsiteY77" fmla="*/ 451268 h 1683168"/>
              <a:gd name="connsiteX78" fmla="*/ 7150100 w 8141561"/>
              <a:gd name="connsiteY78" fmla="*/ 489368 h 1683168"/>
              <a:gd name="connsiteX79" fmla="*/ 7366000 w 8141561"/>
              <a:gd name="connsiteY79" fmla="*/ 463968 h 1683168"/>
              <a:gd name="connsiteX80" fmla="*/ 7404100 w 8141561"/>
              <a:gd name="connsiteY80" fmla="*/ 451268 h 1683168"/>
              <a:gd name="connsiteX81" fmla="*/ 7454900 w 8141561"/>
              <a:gd name="connsiteY81" fmla="*/ 362368 h 1683168"/>
              <a:gd name="connsiteX82" fmla="*/ 7480300 w 8141561"/>
              <a:gd name="connsiteY82" fmla="*/ 324268 h 1683168"/>
              <a:gd name="connsiteX83" fmla="*/ 7493000 w 8141561"/>
              <a:gd name="connsiteY83" fmla="*/ 260768 h 1683168"/>
              <a:gd name="connsiteX84" fmla="*/ 7531100 w 8141561"/>
              <a:gd name="connsiteY84" fmla="*/ 222668 h 1683168"/>
              <a:gd name="connsiteX85" fmla="*/ 7594600 w 8141561"/>
              <a:gd name="connsiteY85" fmla="*/ 171868 h 1683168"/>
              <a:gd name="connsiteX86" fmla="*/ 7645400 w 8141561"/>
              <a:gd name="connsiteY86" fmla="*/ 184568 h 1683168"/>
              <a:gd name="connsiteX87" fmla="*/ 7658100 w 8141561"/>
              <a:gd name="connsiteY87" fmla="*/ 222668 h 1683168"/>
              <a:gd name="connsiteX88" fmla="*/ 7632700 w 8141561"/>
              <a:gd name="connsiteY88" fmla="*/ 451268 h 1683168"/>
              <a:gd name="connsiteX89" fmla="*/ 7645400 w 8141561"/>
              <a:gd name="connsiteY89" fmla="*/ 540168 h 1683168"/>
              <a:gd name="connsiteX90" fmla="*/ 7696200 w 8141561"/>
              <a:gd name="connsiteY90" fmla="*/ 578268 h 1683168"/>
              <a:gd name="connsiteX91" fmla="*/ 7785100 w 8141561"/>
              <a:gd name="connsiteY91" fmla="*/ 641768 h 1683168"/>
              <a:gd name="connsiteX92" fmla="*/ 7823200 w 8141561"/>
              <a:gd name="connsiteY92" fmla="*/ 667168 h 1683168"/>
              <a:gd name="connsiteX93" fmla="*/ 7899400 w 8141561"/>
              <a:gd name="connsiteY93" fmla="*/ 743368 h 1683168"/>
              <a:gd name="connsiteX94" fmla="*/ 7988300 w 8141561"/>
              <a:gd name="connsiteY94" fmla="*/ 768768 h 1683168"/>
              <a:gd name="connsiteX95" fmla="*/ 8115300 w 8141561"/>
              <a:gd name="connsiteY95" fmla="*/ 756068 h 1683168"/>
              <a:gd name="connsiteX96" fmla="*/ 8140700 w 8141561"/>
              <a:gd name="connsiteY96" fmla="*/ 717968 h 1683168"/>
              <a:gd name="connsiteX97" fmla="*/ 8128000 w 8141561"/>
              <a:gd name="connsiteY97" fmla="*/ 425868 h 1683168"/>
              <a:gd name="connsiteX98" fmla="*/ 8115300 w 8141561"/>
              <a:gd name="connsiteY98" fmla="*/ 375068 h 1683168"/>
              <a:gd name="connsiteX99" fmla="*/ 8089900 w 8141561"/>
              <a:gd name="connsiteY99" fmla="*/ 248068 h 1683168"/>
              <a:gd name="connsiteX100" fmla="*/ 8039100 w 8141561"/>
              <a:gd name="connsiteY100" fmla="*/ 133768 h 1683168"/>
              <a:gd name="connsiteX101" fmla="*/ 8001000 w 8141561"/>
              <a:gd name="connsiteY101" fmla="*/ 95668 h 1683168"/>
              <a:gd name="connsiteX102" fmla="*/ 7950200 w 8141561"/>
              <a:gd name="connsiteY102" fmla="*/ 82968 h 1683168"/>
              <a:gd name="connsiteX103" fmla="*/ 7861300 w 8141561"/>
              <a:gd name="connsiteY103" fmla="*/ 57568 h 1683168"/>
              <a:gd name="connsiteX104" fmla="*/ 6781800 w 8141561"/>
              <a:gd name="connsiteY104" fmla="*/ 44868 h 1683168"/>
              <a:gd name="connsiteX105" fmla="*/ 5181600 w 8141561"/>
              <a:gd name="connsiteY105" fmla="*/ 32168 h 1683168"/>
              <a:gd name="connsiteX106" fmla="*/ 431800 w 8141561"/>
              <a:gd name="connsiteY106" fmla="*/ 32168 h 1683168"/>
              <a:gd name="connsiteX107" fmla="*/ 368300 w 8141561"/>
              <a:gd name="connsiteY107" fmla="*/ 44868 h 1683168"/>
              <a:gd name="connsiteX108" fmla="*/ 228600 w 8141561"/>
              <a:gd name="connsiteY108" fmla="*/ 70268 h 1683168"/>
              <a:gd name="connsiteX109" fmla="*/ 165100 w 8141561"/>
              <a:gd name="connsiteY109" fmla="*/ 108368 h 1683168"/>
              <a:gd name="connsiteX110" fmla="*/ 88900 w 8141561"/>
              <a:gd name="connsiteY110" fmla="*/ 197268 h 1683168"/>
              <a:gd name="connsiteX111" fmla="*/ 50800 w 8141561"/>
              <a:gd name="connsiteY111" fmla="*/ 235368 h 1683168"/>
              <a:gd name="connsiteX112" fmla="*/ 25400 w 8141561"/>
              <a:gd name="connsiteY112" fmla="*/ 641768 h 1683168"/>
              <a:gd name="connsiteX113" fmla="*/ 12700 w 8141561"/>
              <a:gd name="connsiteY113" fmla="*/ 844968 h 1683168"/>
              <a:gd name="connsiteX114" fmla="*/ 0 w 8141561"/>
              <a:gd name="connsiteY114" fmla="*/ 1238668 h 1683168"/>
              <a:gd name="connsiteX115" fmla="*/ 25400 w 8141561"/>
              <a:gd name="connsiteY115" fmla="*/ 1543468 h 1683168"/>
              <a:gd name="connsiteX116" fmla="*/ 63500 w 8141561"/>
              <a:gd name="connsiteY116" fmla="*/ 1645068 h 1683168"/>
              <a:gd name="connsiteX117" fmla="*/ 139700 w 8141561"/>
              <a:gd name="connsiteY117" fmla="*/ 1683168 h 1683168"/>
              <a:gd name="connsiteX118" fmla="*/ 241300 w 8141561"/>
              <a:gd name="connsiteY118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82600 w 8141561"/>
              <a:gd name="connsiteY10" fmla="*/ 1124368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20700 w 8141561"/>
              <a:gd name="connsiteY9" fmla="*/ 1175168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58800 w 8141561"/>
              <a:gd name="connsiteY8" fmla="*/ 1213268 h 1683168"/>
              <a:gd name="connsiteX9" fmla="*/ 554037 w 8141561"/>
              <a:gd name="connsiteY9" fmla="*/ 1103730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584200 w 8141561"/>
              <a:gd name="connsiteY7" fmla="*/ 1264068 h 1683168"/>
              <a:gd name="connsiteX8" fmla="*/ 599281 w 8141561"/>
              <a:gd name="connsiteY8" fmla="*/ 1206124 h 1683168"/>
              <a:gd name="connsiteX9" fmla="*/ 554037 w 8141561"/>
              <a:gd name="connsiteY9" fmla="*/ 1103730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635000 w 8141561"/>
              <a:gd name="connsiteY6" fmla="*/ 1365668 h 1683168"/>
              <a:gd name="connsiteX7" fmla="*/ 653256 w 8141561"/>
              <a:gd name="connsiteY7" fmla="*/ 1280737 h 1683168"/>
              <a:gd name="connsiteX8" fmla="*/ 599281 w 8141561"/>
              <a:gd name="connsiteY8" fmla="*/ 1206124 h 1683168"/>
              <a:gd name="connsiteX9" fmla="*/ 554037 w 8141561"/>
              <a:gd name="connsiteY9" fmla="*/ 1103730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22300 w 8141561"/>
              <a:gd name="connsiteY5" fmla="*/ 1403768 h 1683168"/>
              <a:gd name="connsiteX6" fmla="*/ 701675 w 8141561"/>
              <a:gd name="connsiteY6" fmla="*/ 1391861 h 1683168"/>
              <a:gd name="connsiteX7" fmla="*/ 653256 w 8141561"/>
              <a:gd name="connsiteY7" fmla="*/ 1280737 h 1683168"/>
              <a:gd name="connsiteX8" fmla="*/ 599281 w 8141561"/>
              <a:gd name="connsiteY8" fmla="*/ 1206124 h 1683168"/>
              <a:gd name="connsiteX9" fmla="*/ 554037 w 8141561"/>
              <a:gd name="connsiteY9" fmla="*/ 1103730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46100 w 8141561"/>
              <a:gd name="connsiteY4" fmla="*/ 1441868 h 1683168"/>
              <a:gd name="connsiteX5" fmla="*/ 658019 w 8141561"/>
              <a:gd name="connsiteY5" fmla="*/ 1449012 h 1683168"/>
              <a:gd name="connsiteX6" fmla="*/ 701675 w 8141561"/>
              <a:gd name="connsiteY6" fmla="*/ 1391861 h 1683168"/>
              <a:gd name="connsiteX7" fmla="*/ 653256 w 8141561"/>
              <a:gd name="connsiteY7" fmla="*/ 1280737 h 1683168"/>
              <a:gd name="connsiteX8" fmla="*/ 599281 w 8141561"/>
              <a:gd name="connsiteY8" fmla="*/ 1206124 h 1683168"/>
              <a:gd name="connsiteX9" fmla="*/ 554037 w 8141561"/>
              <a:gd name="connsiteY9" fmla="*/ 1103730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508000 w 8141561"/>
              <a:gd name="connsiteY3" fmla="*/ 1454568 h 1683168"/>
              <a:gd name="connsiteX4" fmla="*/ 555625 w 8141561"/>
              <a:gd name="connsiteY4" fmla="*/ 1510924 h 1683168"/>
              <a:gd name="connsiteX5" fmla="*/ 658019 w 8141561"/>
              <a:gd name="connsiteY5" fmla="*/ 1449012 h 1683168"/>
              <a:gd name="connsiteX6" fmla="*/ 701675 w 8141561"/>
              <a:gd name="connsiteY6" fmla="*/ 1391861 h 1683168"/>
              <a:gd name="connsiteX7" fmla="*/ 653256 w 8141561"/>
              <a:gd name="connsiteY7" fmla="*/ 1280737 h 1683168"/>
              <a:gd name="connsiteX8" fmla="*/ 599281 w 8141561"/>
              <a:gd name="connsiteY8" fmla="*/ 1206124 h 1683168"/>
              <a:gd name="connsiteX9" fmla="*/ 554037 w 8141561"/>
              <a:gd name="connsiteY9" fmla="*/ 1103730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479425 w 8141561"/>
              <a:gd name="connsiteY3" fmla="*/ 1571249 h 1683168"/>
              <a:gd name="connsiteX4" fmla="*/ 555625 w 8141561"/>
              <a:gd name="connsiteY4" fmla="*/ 1510924 h 1683168"/>
              <a:gd name="connsiteX5" fmla="*/ 658019 w 8141561"/>
              <a:gd name="connsiteY5" fmla="*/ 1449012 h 1683168"/>
              <a:gd name="connsiteX6" fmla="*/ 701675 w 8141561"/>
              <a:gd name="connsiteY6" fmla="*/ 1391861 h 1683168"/>
              <a:gd name="connsiteX7" fmla="*/ 653256 w 8141561"/>
              <a:gd name="connsiteY7" fmla="*/ 1280737 h 1683168"/>
              <a:gd name="connsiteX8" fmla="*/ 599281 w 8141561"/>
              <a:gd name="connsiteY8" fmla="*/ 1206124 h 1683168"/>
              <a:gd name="connsiteX9" fmla="*/ 554037 w 8141561"/>
              <a:gd name="connsiteY9" fmla="*/ 1103730 h 1683168"/>
              <a:gd name="connsiteX10" fmla="*/ 499268 w 8141561"/>
              <a:gd name="connsiteY10" fmla="*/ 957680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683168"/>
              <a:gd name="connsiteX1" fmla="*/ 241300 w 8141561"/>
              <a:gd name="connsiteY1" fmla="*/ 1657768 h 1683168"/>
              <a:gd name="connsiteX2" fmla="*/ 368300 w 8141561"/>
              <a:gd name="connsiteY2" fmla="*/ 1568868 h 1683168"/>
              <a:gd name="connsiteX3" fmla="*/ 479425 w 8141561"/>
              <a:gd name="connsiteY3" fmla="*/ 1571249 h 1683168"/>
              <a:gd name="connsiteX4" fmla="*/ 555625 w 8141561"/>
              <a:gd name="connsiteY4" fmla="*/ 1510924 h 1683168"/>
              <a:gd name="connsiteX5" fmla="*/ 658019 w 8141561"/>
              <a:gd name="connsiteY5" fmla="*/ 1449012 h 1683168"/>
              <a:gd name="connsiteX6" fmla="*/ 701675 w 8141561"/>
              <a:gd name="connsiteY6" fmla="*/ 1391861 h 1683168"/>
              <a:gd name="connsiteX7" fmla="*/ 653256 w 8141561"/>
              <a:gd name="connsiteY7" fmla="*/ 1280737 h 1683168"/>
              <a:gd name="connsiteX8" fmla="*/ 599281 w 8141561"/>
              <a:gd name="connsiteY8" fmla="*/ 1206124 h 1683168"/>
              <a:gd name="connsiteX9" fmla="*/ 554037 w 8141561"/>
              <a:gd name="connsiteY9" fmla="*/ 1103730 h 1683168"/>
              <a:gd name="connsiteX10" fmla="*/ 542130 w 8141561"/>
              <a:gd name="connsiteY10" fmla="*/ 948155 h 1683168"/>
              <a:gd name="connsiteX11" fmla="*/ 673894 w 8141561"/>
              <a:gd name="connsiteY11" fmla="*/ 840999 h 1683168"/>
              <a:gd name="connsiteX12" fmla="*/ 800100 w 8141561"/>
              <a:gd name="connsiteY12" fmla="*/ 895768 h 1683168"/>
              <a:gd name="connsiteX13" fmla="*/ 835818 w 8141561"/>
              <a:gd name="connsiteY13" fmla="*/ 987049 h 1683168"/>
              <a:gd name="connsiteX14" fmla="*/ 927100 w 8141561"/>
              <a:gd name="connsiteY14" fmla="*/ 883068 h 1683168"/>
              <a:gd name="connsiteX15" fmla="*/ 1028700 w 8141561"/>
              <a:gd name="connsiteY15" fmla="*/ 794168 h 1683168"/>
              <a:gd name="connsiteX16" fmla="*/ 1092200 w 8141561"/>
              <a:gd name="connsiteY16" fmla="*/ 756068 h 1683168"/>
              <a:gd name="connsiteX17" fmla="*/ 1237456 w 8141561"/>
              <a:gd name="connsiteY17" fmla="*/ 659231 h 1683168"/>
              <a:gd name="connsiteX18" fmla="*/ 1358106 w 8141561"/>
              <a:gd name="connsiteY18" fmla="*/ 629068 h 1683168"/>
              <a:gd name="connsiteX19" fmla="*/ 1435101 w 8141561"/>
              <a:gd name="connsiteY19" fmla="*/ 721937 h 1683168"/>
              <a:gd name="connsiteX20" fmla="*/ 1415256 w 8141561"/>
              <a:gd name="connsiteY20" fmla="*/ 814806 h 1683168"/>
              <a:gd name="connsiteX21" fmla="*/ 1354138 w 8141561"/>
              <a:gd name="connsiteY21" fmla="*/ 879099 h 1683168"/>
              <a:gd name="connsiteX22" fmla="*/ 1289050 w 8141561"/>
              <a:gd name="connsiteY22" fmla="*/ 930693 h 1683168"/>
              <a:gd name="connsiteX23" fmla="*/ 1088231 w 8141561"/>
              <a:gd name="connsiteY23" fmla="*/ 1085475 h 1683168"/>
              <a:gd name="connsiteX24" fmla="*/ 953294 w 8141561"/>
              <a:gd name="connsiteY24" fmla="*/ 1255337 h 1683168"/>
              <a:gd name="connsiteX25" fmla="*/ 1416050 w 8141561"/>
              <a:gd name="connsiteY25" fmla="*/ 1102143 h 1683168"/>
              <a:gd name="connsiteX26" fmla="*/ 1546225 w 8141561"/>
              <a:gd name="connsiteY26" fmla="*/ 1053725 h 1683168"/>
              <a:gd name="connsiteX27" fmla="*/ 1624807 w 8141561"/>
              <a:gd name="connsiteY27" fmla="*/ 995781 h 1683168"/>
              <a:gd name="connsiteX28" fmla="*/ 1714500 w 8141561"/>
              <a:gd name="connsiteY28" fmla="*/ 992607 h 1683168"/>
              <a:gd name="connsiteX29" fmla="*/ 1833562 w 8141561"/>
              <a:gd name="connsiteY29" fmla="*/ 963237 h 1683168"/>
              <a:gd name="connsiteX30" fmla="*/ 1892300 w 8141561"/>
              <a:gd name="connsiteY30" fmla="*/ 928312 h 1683168"/>
              <a:gd name="connsiteX31" fmla="*/ 1942306 w 8141561"/>
              <a:gd name="connsiteY31" fmla="*/ 917199 h 1683168"/>
              <a:gd name="connsiteX32" fmla="*/ 2000250 w 8141561"/>
              <a:gd name="connsiteY32" fmla="*/ 908468 h 1683168"/>
              <a:gd name="connsiteX33" fmla="*/ 2120106 w 8141561"/>
              <a:gd name="connsiteY33" fmla="*/ 837824 h 1683168"/>
              <a:gd name="connsiteX34" fmla="*/ 2189162 w 8141561"/>
              <a:gd name="connsiteY34" fmla="*/ 800518 h 1683168"/>
              <a:gd name="connsiteX35" fmla="*/ 2270125 w 8141561"/>
              <a:gd name="connsiteY35" fmla="*/ 797343 h 1683168"/>
              <a:gd name="connsiteX36" fmla="*/ 2493169 w 8141561"/>
              <a:gd name="connsiteY36" fmla="*/ 807662 h 1683168"/>
              <a:gd name="connsiteX37" fmla="*/ 2891632 w 8141561"/>
              <a:gd name="connsiteY37" fmla="*/ 775911 h 1683168"/>
              <a:gd name="connsiteX38" fmla="*/ 3008312 w 8141561"/>
              <a:gd name="connsiteY38" fmla="*/ 724318 h 1683168"/>
              <a:gd name="connsiteX39" fmla="*/ 3018631 w 8141561"/>
              <a:gd name="connsiteY39" fmla="*/ 630656 h 1683168"/>
              <a:gd name="connsiteX40" fmla="*/ 2997200 w 8141561"/>
              <a:gd name="connsiteY40" fmla="*/ 528261 h 1683168"/>
              <a:gd name="connsiteX41" fmla="*/ 2947987 w 8141561"/>
              <a:gd name="connsiteY41" fmla="*/ 417930 h 1683168"/>
              <a:gd name="connsiteX42" fmla="*/ 2916237 w 8141561"/>
              <a:gd name="connsiteY42" fmla="*/ 237749 h 1683168"/>
              <a:gd name="connsiteX43" fmla="*/ 3028950 w 8141561"/>
              <a:gd name="connsiteY43" fmla="*/ 185362 h 1683168"/>
              <a:gd name="connsiteX44" fmla="*/ 3136900 w 8141561"/>
              <a:gd name="connsiteY44" fmla="*/ 181393 h 1683168"/>
              <a:gd name="connsiteX45" fmla="*/ 3198018 w 8141561"/>
              <a:gd name="connsiteY45" fmla="*/ 205206 h 1683168"/>
              <a:gd name="connsiteX46" fmla="*/ 3185320 w 8141561"/>
              <a:gd name="connsiteY46" fmla="*/ 275055 h 1683168"/>
              <a:gd name="connsiteX47" fmla="*/ 3170237 w 8141561"/>
              <a:gd name="connsiteY47" fmla="*/ 313156 h 1683168"/>
              <a:gd name="connsiteX48" fmla="*/ 3180556 w 8141561"/>
              <a:gd name="connsiteY48" fmla="*/ 383799 h 1683168"/>
              <a:gd name="connsiteX49" fmla="*/ 3205163 w 8141561"/>
              <a:gd name="connsiteY49" fmla="*/ 508418 h 1683168"/>
              <a:gd name="connsiteX50" fmla="*/ 3234531 w 8141561"/>
              <a:gd name="connsiteY50" fmla="*/ 633037 h 1683168"/>
              <a:gd name="connsiteX51" fmla="*/ 3296443 w 8141561"/>
              <a:gd name="connsiteY51" fmla="*/ 715586 h 1683168"/>
              <a:gd name="connsiteX52" fmla="*/ 3368675 w 8141561"/>
              <a:gd name="connsiteY52" fmla="*/ 728287 h 1683168"/>
              <a:gd name="connsiteX53" fmla="*/ 3721100 w 8141561"/>
              <a:gd name="connsiteY53" fmla="*/ 705268 h 1683168"/>
              <a:gd name="connsiteX54" fmla="*/ 3784600 w 8141561"/>
              <a:gd name="connsiteY54" fmla="*/ 692568 h 1683168"/>
              <a:gd name="connsiteX55" fmla="*/ 3914775 w 8141561"/>
              <a:gd name="connsiteY55" fmla="*/ 647324 h 1683168"/>
              <a:gd name="connsiteX56" fmla="*/ 4077494 w 8141561"/>
              <a:gd name="connsiteY56" fmla="*/ 593349 h 1683168"/>
              <a:gd name="connsiteX57" fmla="*/ 4140200 w 8141561"/>
              <a:gd name="connsiteY57" fmla="*/ 565568 h 1683168"/>
              <a:gd name="connsiteX58" fmla="*/ 4191000 w 8141561"/>
              <a:gd name="connsiteY58" fmla="*/ 552868 h 1683168"/>
              <a:gd name="connsiteX59" fmla="*/ 4229100 w 8141561"/>
              <a:gd name="connsiteY59" fmla="*/ 540168 h 1683168"/>
              <a:gd name="connsiteX60" fmla="*/ 4292600 w 8141561"/>
              <a:gd name="connsiteY60" fmla="*/ 527468 h 1683168"/>
              <a:gd name="connsiteX61" fmla="*/ 4381500 w 8141561"/>
              <a:gd name="connsiteY61" fmla="*/ 502068 h 1683168"/>
              <a:gd name="connsiteX62" fmla="*/ 4429125 w 8141561"/>
              <a:gd name="connsiteY62" fmla="*/ 490955 h 1683168"/>
              <a:gd name="connsiteX63" fmla="*/ 4508499 w 8141561"/>
              <a:gd name="connsiteY63" fmla="*/ 471906 h 1683168"/>
              <a:gd name="connsiteX64" fmla="*/ 4587875 w 8141561"/>
              <a:gd name="connsiteY64" fmla="*/ 435393 h 1683168"/>
              <a:gd name="connsiteX65" fmla="*/ 4682331 w 8141561"/>
              <a:gd name="connsiteY65" fmla="*/ 410787 h 1683168"/>
              <a:gd name="connsiteX66" fmla="*/ 4803775 w 8141561"/>
              <a:gd name="connsiteY66" fmla="*/ 365543 h 1683168"/>
              <a:gd name="connsiteX67" fmla="*/ 5207000 w 8141561"/>
              <a:gd name="connsiteY67" fmla="*/ 298868 h 1683168"/>
              <a:gd name="connsiteX68" fmla="*/ 5702300 w 8141561"/>
              <a:gd name="connsiteY68" fmla="*/ 298868 h 1683168"/>
              <a:gd name="connsiteX69" fmla="*/ 5537200 w 8141561"/>
              <a:gd name="connsiteY69" fmla="*/ 324268 h 1683168"/>
              <a:gd name="connsiteX70" fmla="*/ 5753100 w 8141561"/>
              <a:gd name="connsiteY70" fmla="*/ 324268 h 1683168"/>
              <a:gd name="connsiteX71" fmla="*/ 6489700 w 8141561"/>
              <a:gd name="connsiteY71" fmla="*/ 336968 h 1683168"/>
              <a:gd name="connsiteX72" fmla="*/ 6616700 w 8141561"/>
              <a:gd name="connsiteY72" fmla="*/ 375068 h 1683168"/>
              <a:gd name="connsiteX73" fmla="*/ 6692900 w 8141561"/>
              <a:gd name="connsiteY73" fmla="*/ 413168 h 1683168"/>
              <a:gd name="connsiteX74" fmla="*/ 6731000 w 8141561"/>
              <a:gd name="connsiteY74" fmla="*/ 438568 h 1683168"/>
              <a:gd name="connsiteX75" fmla="*/ 6845300 w 8141561"/>
              <a:gd name="connsiteY75" fmla="*/ 463968 h 1683168"/>
              <a:gd name="connsiteX76" fmla="*/ 6959600 w 8141561"/>
              <a:gd name="connsiteY76" fmla="*/ 451268 h 1683168"/>
              <a:gd name="connsiteX77" fmla="*/ 7150100 w 8141561"/>
              <a:gd name="connsiteY77" fmla="*/ 489368 h 1683168"/>
              <a:gd name="connsiteX78" fmla="*/ 7366000 w 8141561"/>
              <a:gd name="connsiteY78" fmla="*/ 463968 h 1683168"/>
              <a:gd name="connsiteX79" fmla="*/ 7404100 w 8141561"/>
              <a:gd name="connsiteY79" fmla="*/ 451268 h 1683168"/>
              <a:gd name="connsiteX80" fmla="*/ 7454900 w 8141561"/>
              <a:gd name="connsiteY80" fmla="*/ 362368 h 1683168"/>
              <a:gd name="connsiteX81" fmla="*/ 7480300 w 8141561"/>
              <a:gd name="connsiteY81" fmla="*/ 324268 h 1683168"/>
              <a:gd name="connsiteX82" fmla="*/ 7493000 w 8141561"/>
              <a:gd name="connsiteY82" fmla="*/ 260768 h 1683168"/>
              <a:gd name="connsiteX83" fmla="*/ 7531100 w 8141561"/>
              <a:gd name="connsiteY83" fmla="*/ 222668 h 1683168"/>
              <a:gd name="connsiteX84" fmla="*/ 7594600 w 8141561"/>
              <a:gd name="connsiteY84" fmla="*/ 171868 h 1683168"/>
              <a:gd name="connsiteX85" fmla="*/ 7645400 w 8141561"/>
              <a:gd name="connsiteY85" fmla="*/ 184568 h 1683168"/>
              <a:gd name="connsiteX86" fmla="*/ 7658100 w 8141561"/>
              <a:gd name="connsiteY86" fmla="*/ 222668 h 1683168"/>
              <a:gd name="connsiteX87" fmla="*/ 7632700 w 8141561"/>
              <a:gd name="connsiteY87" fmla="*/ 451268 h 1683168"/>
              <a:gd name="connsiteX88" fmla="*/ 7645400 w 8141561"/>
              <a:gd name="connsiteY88" fmla="*/ 540168 h 1683168"/>
              <a:gd name="connsiteX89" fmla="*/ 7696200 w 8141561"/>
              <a:gd name="connsiteY89" fmla="*/ 578268 h 1683168"/>
              <a:gd name="connsiteX90" fmla="*/ 7785100 w 8141561"/>
              <a:gd name="connsiteY90" fmla="*/ 641768 h 1683168"/>
              <a:gd name="connsiteX91" fmla="*/ 7823200 w 8141561"/>
              <a:gd name="connsiteY91" fmla="*/ 667168 h 1683168"/>
              <a:gd name="connsiteX92" fmla="*/ 7899400 w 8141561"/>
              <a:gd name="connsiteY92" fmla="*/ 743368 h 1683168"/>
              <a:gd name="connsiteX93" fmla="*/ 7988300 w 8141561"/>
              <a:gd name="connsiteY93" fmla="*/ 768768 h 1683168"/>
              <a:gd name="connsiteX94" fmla="*/ 8115300 w 8141561"/>
              <a:gd name="connsiteY94" fmla="*/ 756068 h 1683168"/>
              <a:gd name="connsiteX95" fmla="*/ 8140700 w 8141561"/>
              <a:gd name="connsiteY95" fmla="*/ 717968 h 1683168"/>
              <a:gd name="connsiteX96" fmla="*/ 8128000 w 8141561"/>
              <a:gd name="connsiteY96" fmla="*/ 425868 h 1683168"/>
              <a:gd name="connsiteX97" fmla="*/ 8115300 w 8141561"/>
              <a:gd name="connsiteY97" fmla="*/ 375068 h 1683168"/>
              <a:gd name="connsiteX98" fmla="*/ 8089900 w 8141561"/>
              <a:gd name="connsiteY98" fmla="*/ 248068 h 1683168"/>
              <a:gd name="connsiteX99" fmla="*/ 8039100 w 8141561"/>
              <a:gd name="connsiteY99" fmla="*/ 133768 h 1683168"/>
              <a:gd name="connsiteX100" fmla="*/ 8001000 w 8141561"/>
              <a:gd name="connsiteY100" fmla="*/ 95668 h 1683168"/>
              <a:gd name="connsiteX101" fmla="*/ 7950200 w 8141561"/>
              <a:gd name="connsiteY101" fmla="*/ 82968 h 1683168"/>
              <a:gd name="connsiteX102" fmla="*/ 7861300 w 8141561"/>
              <a:gd name="connsiteY102" fmla="*/ 57568 h 1683168"/>
              <a:gd name="connsiteX103" fmla="*/ 6781800 w 8141561"/>
              <a:gd name="connsiteY103" fmla="*/ 44868 h 1683168"/>
              <a:gd name="connsiteX104" fmla="*/ 5181600 w 8141561"/>
              <a:gd name="connsiteY104" fmla="*/ 32168 h 1683168"/>
              <a:gd name="connsiteX105" fmla="*/ 431800 w 8141561"/>
              <a:gd name="connsiteY105" fmla="*/ 32168 h 1683168"/>
              <a:gd name="connsiteX106" fmla="*/ 368300 w 8141561"/>
              <a:gd name="connsiteY106" fmla="*/ 44868 h 1683168"/>
              <a:gd name="connsiteX107" fmla="*/ 228600 w 8141561"/>
              <a:gd name="connsiteY107" fmla="*/ 70268 h 1683168"/>
              <a:gd name="connsiteX108" fmla="*/ 165100 w 8141561"/>
              <a:gd name="connsiteY108" fmla="*/ 108368 h 1683168"/>
              <a:gd name="connsiteX109" fmla="*/ 88900 w 8141561"/>
              <a:gd name="connsiteY109" fmla="*/ 197268 h 1683168"/>
              <a:gd name="connsiteX110" fmla="*/ 50800 w 8141561"/>
              <a:gd name="connsiteY110" fmla="*/ 235368 h 1683168"/>
              <a:gd name="connsiteX111" fmla="*/ 25400 w 8141561"/>
              <a:gd name="connsiteY111" fmla="*/ 641768 h 1683168"/>
              <a:gd name="connsiteX112" fmla="*/ 12700 w 8141561"/>
              <a:gd name="connsiteY112" fmla="*/ 844968 h 1683168"/>
              <a:gd name="connsiteX113" fmla="*/ 0 w 8141561"/>
              <a:gd name="connsiteY113" fmla="*/ 1238668 h 1683168"/>
              <a:gd name="connsiteX114" fmla="*/ 25400 w 8141561"/>
              <a:gd name="connsiteY114" fmla="*/ 1543468 h 1683168"/>
              <a:gd name="connsiteX115" fmla="*/ 63500 w 8141561"/>
              <a:gd name="connsiteY115" fmla="*/ 1645068 h 1683168"/>
              <a:gd name="connsiteX116" fmla="*/ 139700 w 8141561"/>
              <a:gd name="connsiteY116" fmla="*/ 1683168 h 1683168"/>
              <a:gd name="connsiteX117" fmla="*/ 241300 w 8141561"/>
              <a:gd name="connsiteY117" fmla="*/ 1657768 h 1683168"/>
              <a:gd name="connsiteX0" fmla="*/ 241300 w 8141561"/>
              <a:gd name="connsiteY0" fmla="*/ 1657768 h 1720955"/>
              <a:gd name="connsiteX1" fmla="*/ 241300 w 8141561"/>
              <a:gd name="connsiteY1" fmla="*/ 1657768 h 1720955"/>
              <a:gd name="connsiteX2" fmla="*/ 354013 w 8141561"/>
              <a:gd name="connsiteY2" fmla="*/ 1718887 h 1720955"/>
              <a:gd name="connsiteX3" fmla="*/ 479425 w 8141561"/>
              <a:gd name="connsiteY3" fmla="*/ 1571249 h 1720955"/>
              <a:gd name="connsiteX4" fmla="*/ 555625 w 8141561"/>
              <a:gd name="connsiteY4" fmla="*/ 1510924 h 1720955"/>
              <a:gd name="connsiteX5" fmla="*/ 658019 w 8141561"/>
              <a:gd name="connsiteY5" fmla="*/ 1449012 h 1720955"/>
              <a:gd name="connsiteX6" fmla="*/ 701675 w 8141561"/>
              <a:gd name="connsiteY6" fmla="*/ 1391861 h 1720955"/>
              <a:gd name="connsiteX7" fmla="*/ 653256 w 8141561"/>
              <a:gd name="connsiteY7" fmla="*/ 1280737 h 1720955"/>
              <a:gd name="connsiteX8" fmla="*/ 599281 w 8141561"/>
              <a:gd name="connsiteY8" fmla="*/ 1206124 h 1720955"/>
              <a:gd name="connsiteX9" fmla="*/ 554037 w 8141561"/>
              <a:gd name="connsiteY9" fmla="*/ 1103730 h 1720955"/>
              <a:gd name="connsiteX10" fmla="*/ 542130 w 8141561"/>
              <a:gd name="connsiteY10" fmla="*/ 948155 h 1720955"/>
              <a:gd name="connsiteX11" fmla="*/ 673894 w 8141561"/>
              <a:gd name="connsiteY11" fmla="*/ 840999 h 1720955"/>
              <a:gd name="connsiteX12" fmla="*/ 800100 w 8141561"/>
              <a:gd name="connsiteY12" fmla="*/ 895768 h 1720955"/>
              <a:gd name="connsiteX13" fmla="*/ 835818 w 8141561"/>
              <a:gd name="connsiteY13" fmla="*/ 987049 h 1720955"/>
              <a:gd name="connsiteX14" fmla="*/ 927100 w 8141561"/>
              <a:gd name="connsiteY14" fmla="*/ 883068 h 1720955"/>
              <a:gd name="connsiteX15" fmla="*/ 1028700 w 8141561"/>
              <a:gd name="connsiteY15" fmla="*/ 794168 h 1720955"/>
              <a:gd name="connsiteX16" fmla="*/ 1092200 w 8141561"/>
              <a:gd name="connsiteY16" fmla="*/ 756068 h 1720955"/>
              <a:gd name="connsiteX17" fmla="*/ 1237456 w 8141561"/>
              <a:gd name="connsiteY17" fmla="*/ 659231 h 1720955"/>
              <a:gd name="connsiteX18" fmla="*/ 1358106 w 8141561"/>
              <a:gd name="connsiteY18" fmla="*/ 629068 h 1720955"/>
              <a:gd name="connsiteX19" fmla="*/ 1435101 w 8141561"/>
              <a:gd name="connsiteY19" fmla="*/ 721937 h 1720955"/>
              <a:gd name="connsiteX20" fmla="*/ 1415256 w 8141561"/>
              <a:gd name="connsiteY20" fmla="*/ 814806 h 1720955"/>
              <a:gd name="connsiteX21" fmla="*/ 1354138 w 8141561"/>
              <a:gd name="connsiteY21" fmla="*/ 879099 h 1720955"/>
              <a:gd name="connsiteX22" fmla="*/ 1289050 w 8141561"/>
              <a:gd name="connsiteY22" fmla="*/ 930693 h 1720955"/>
              <a:gd name="connsiteX23" fmla="*/ 1088231 w 8141561"/>
              <a:gd name="connsiteY23" fmla="*/ 1085475 h 1720955"/>
              <a:gd name="connsiteX24" fmla="*/ 953294 w 8141561"/>
              <a:gd name="connsiteY24" fmla="*/ 1255337 h 1720955"/>
              <a:gd name="connsiteX25" fmla="*/ 1416050 w 8141561"/>
              <a:gd name="connsiteY25" fmla="*/ 1102143 h 1720955"/>
              <a:gd name="connsiteX26" fmla="*/ 1546225 w 8141561"/>
              <a:gd name="connsiteY26" fmla="*/ 1053725 h 1720955"/>
              <a:gd name="connsiteX27" fmla="*/ 1624807 w 8141561"/>
              <a:gd name="connsiteY27" fmla="*/ 995781 h 1720955"/>
              <a:gd name="connsiteX28" fmla="*/ 1714500 w 8141561"/>
              <a:gd name="connsiteY28" fmla="*/ 992607 h 1720955"/>
              <a:gd name="connsiteX29" fmla="*/ 1833562 w 8141561"/>
              <a:gd name="connsiteY29" fmla="*/ 963237 h 1720955"/>
              <a:gd name="connsiteX30" fmla="*/ 1892300 w 8141561"/>
              <a:gd name="connsiteY30" fmla="*/ 928312 h 1720955"/>
              <a:gd name="connsiteX31" fmla="*/ 1942306 w 8141561"/>
              <a:gd name="connsiteY31" fmla="*/ 917199 h 1720955"/>
              <a:gd name="connsiteX32" fmla="*/ 2000250 w 8141561"/>
              <a:gd name="connsiteY32" fmla="*/ 908468 h 1720955"/>
              <a:gd name="connsiteX33" fmla="*/ 2120106 w 8141561"/>
              <a:gd name="connsiteY33" fmla="*/ 837824 h 1720955"/>
              <a:gd name="connsiteX34" fmla="*/ 2189162 w 8141561"/>
              <a:gd name="connsiteY34" fmla="*/ 800518 h 1720955"/>
              <a:gd name="connsiteX35" fmla="*/ 2270125 w 8141561"/>
              <a:gd name="connsiteY35" fmla="*/ 797343 h 1720955"/>
              <a:gd name="connsiteX36" fmla="*/ 2493169 w 8141561"/>
              <a:gd name="connsiteY36" fmla="*/ 807662 h 1720955"/>
              <a:gd name="connsiteX37" fmla="*/ 2891632 w 8141561"/>
              <a:gd name="connsiteY37" fmla="*/ 775911 h 1720955"/>
              <a:gd name="connsiteX38" fmla="*/ 3008312 w 8141561"/>
              <a:gd name="connsiteY38" fmla="*/ 724318 h 1720955"/>
              <a:gd name="connsiteX39" fmla="*/ 3018631 w 8141561"/>
              <a:gd name="connsiteY39" fmla="*/ 630656 h 1720955"/>
              <a:gd name="connsiteX40" fmla="*/ 2997200 w 8141561"/>
              <a:gd name="connsiteY40" fmla="*/ 528261 h 1720955"/>
              <a:gd name="connsiteX41" fmla="*/ 2947987 w 8141561"/>
              <a:gd name="connsiteY41" fmla="*/ 417930 h 1720955"/>
              <a:gd name="connsiteX42" fmla="*/ 2916237 w 8141561"/>
              <a:gd name="connsiteY42" fmla="*/ 237749 h 1720955"/>
              <a:gd name="connsiteX43" fmla="*/ 3028950 w 8141561"/>
              <a:gd name="connsiteY43" fmla="*/ 185362 h 1720955"/>
              <a:gd name="connsiteX44" fmla="*/ 3136900 w 8141561"/>
              <a:gd name="connsiteY44" fmla="*/ 181393 h 1720955"/>
              <a:gd name="connsiteX45" fmla="*/ 3198018 w 8141561"/>
              <a:gd name="connsiteY45" fmla="*/ 205206 h 1720955"/>
              <a:gd name="connsiteX46" fmla="*/ 3185320 w 8141561"/>
              <a:gd name="connsiteY46" fmla="*/ 275055 h 1720955"/>
              <a:gd name="connsiteX47" fmla="*/ 3170237 w 8141561"/>
              <a:gd name="connsiteY47" fmla="*/ 313156 h 1720955"/>
              <a:gd name="connsiteX48" fmla="*/ 3180556 w 8141561"/>
              <a:gd name="connsiteY48" fmla="*/ 383799 h 1720955"/>
              <a:gd name="connsiteX49" fmla="*/ 3205163 w 8141561"/>
              <a:gd name="connsiteY49" fmla="*/ 508418 h 1720955"/>
              <a:gd name="connsiteX50" fmla="*/ 3234531 w 8141561"/>
              <a:gd name="connsiteY50" fmla="*/ 633037 h 1720955"/>
              <a:gd name="connsiteX51" fmla="*/ 3296443 w 8141561"/>
              <a:gd name="connsiteY51" fmla="*/ 715586 h 1720955"/>
              <a:gd name="connsiteX52" fmla="*/ 3368675 w 8141561"/>
              <a:gd name="connsiteY52" fmla="*/ 728287 h 1720955"/>
              <a:gd name="connsiteX53" fmla="*/ 3721100 w 8141561"/>
              <a:gd name="connsiteY53" fmla="*/ 705268 h 1720955"/>
              <a:gd name="connsiteX54" fmla="*/ 3784600 w 8141561"/>
              <a:gd name="connsiteY54" fmla="*/ 692568 h 1720955"/>
              <a:gd name="connsiteX55" fmla="*/ 3914775 w 8141561"/>
              <a:gd name="connsiteY55" fmla="*/ 647324 h 1720955"/>
              <a:gd name="connsiteX56" fmla="*/ 4077494 w 8141561"/>
              <a:gd name="connsiteY56" fmla="*/ 593349 h 1720955"/>
              <a:gd name="connsiteX57" fmla="*/ 4140200 w 8141561"/>
              <a:gd name="connsiteY57" fmla="*/ 565568 h 1720955"/>
              <a:gd name="connsiteX58" fmla="*/ 4191000 w 8141561"/>
              <a:gd name="connsiteY58" fmla="*/ 552868 h 1720955"/>
              <a:gd name="connsiteX59" fmla="*/ 4229100 w 8141561"/>
              <a:gd name="connsiteY59" fmla="*/ 540168 h 1720955"/>
              <a:gd name="connsiteX60" fmla="*/ 4292600 w 8141561"/>
              <a:gd name="connsiteY60" fmla="*/ 527468 h 1720955"/>
              <a:gd name="connsiteX61" fmla="*/ 4381500 w 8141561"/>
              <a:gd name="connsiteY61" fmla="*/ 502068 h 1720955"/>
              <a:gd name="connsiteX62" fmla="*/ 4429125 w 8141561"/>
              <a:gd name="connsiteY62" fmla="*/ 490955 h 1720955"/>
              <a:gd name="connsiteX63" fmla="*/ 4508499 w 8141561"/>
              <a:gd name="connsiteY63" fmla="*/ 471906 h 1720955"/>
              <a:gd name="connsiteX64" fmla="*/ 4587875 w 8141561"/>
              <a:gd name="connsiteY64" fmla="*/ 435393 h 1720955"/>
              <a:gd name="connsiteX65" fmla="*/ 4682331 w 8141561"/>
              <a:gd name="connsiteY65" fmla="*/ 410787 h 1720955"/>
              <a:gd name="connsiteX66" fmla="*/ 4803775 w 8141561"/>
              <a:gd name="connsiteY66" fmla="*/ 365543 h 1720955"/>
              <a:gd name="connsiteX67" fmla="*/ 5207000 w 8141561"/>
              <a:gd name="connsiteY67" fmla="*/ 298868 h 1720955"/>
              <a:gd name="connsiteX68" fmla="*/ 5702300 w 8141561"/>
              <a:gd name="connsiteY68" fmla="*/ 298868 h 1720955"/>
              <a:gd name="connsiteX69" fmla="*/ 5537200 w 8141561"/>
              <a:gd name="connsiteY69" fmla="*/ 324268 h 1720955"/>
              <a:gd name="connsiteX70" fmla="*/ 5753100 w 8141561"/>
              <a:gd name="connsiteY70" fmla="*/ 324268 h 1720955"/>
              <a:gd name="connsiteX71" fmla="*/ 6489700 w 8141561"/>
              <a:gd name="connsiteY71" fmla="*/ 336968 h 1720955"/>
              <a:gd name="connsiteX72" fmla="*/ 6616700 w 8141561"/>
              <a:gd name="connsiteY72" fmla="*/ 375068 h 1720955"/>
              <a:gd name="connsiteX73" fmla="*/ 6692900 w 8141561"/>
              <a:gd name="connsiteY73" fmla="*/ 413168 h 1720955"/>
              <a:gd name="connsiteX74" fmla="*/ 6731000 w 8141561"/>
              <a:gd name="connsiteY74" fmla="*/ 438568 h 1720955"/>
              <a:gd name="connsiteX75" fmla="*/ 6845300 w 8141561"/>
              <a:gd name="connsiteY75" fmla="*/ 463968 h 1720955"/>
              <a:gd name="connsiteX76" fmla="*/ 6959600 w 8141561"/>
              <a:gd name="connsiteY76" fmla="*/ 451268 h 1720955"/>
              <a:gd name="connsiteX77" fmla="*/ 7150100 w 8141561"/>
              <a:gd name="connsiteY77" fmla="*/ 489368 h 1720955"/>
              <a:gd name="connsiteX78" fmla="*/ 7366000 w 8141561"/>
              <a:gd name="connsiteY78" fmla="*/ 463968 h 1720955"/>
              <a:gd name="connsiteX79" fmla="*/ 7404100 w 8141561"/>
              <a:gd name="connsiteY79" fmla="*/ 451268 h 1720955"/>
              <a:gd name="connsiteX80" fmla="*/ 7454900 w 8141561"/>
              <a:gd name="connsiteY80" fmla="*/ 362368 h 1720955"/>
              <a:gd name="connsiteX81" fmla="*/ 7480300 w 8141561"/>
              <a:gd name="connsiteY81" fmla="*/ 324268 h 1720955"/>
              <a:gd name="connsiteX82" fmla="*/ 7493000 w 8141561"/>
              <a:gd name="connsiteY82" fmla="*/ 260768 h 1720955"/>
              <a:gd name="connsiteX83" fmla="*/ 7531100 w 8141561"/>
              <a:gd name="connsiteY83" fmla="*/ 222668 h 1720955"/>
              <a:gd name="connsiteX84" fmla="*/ 7594600 w 8141561"/>
              <a:gd name="connsiteY84" fmla="*/ 171868 h 1720955"/>
              <a:gd name="connsiteX85" fmla="*/ 7645400 w 8141561"/>
              <a:gd name="connsiteY85" fmla="*/ 184568 h 1720955"/>
              <a:gd name="connsiteX86" fmla="*/ 7658100 w 8141561"/>
              <a:gd name="connsiteY86" fmla="*/ 222668 h 1720955"/>
              <a:gd name="connsiteX87" fmla="*/ 7632700 w 8141561"/>
              <a:gd name="connsiteY87" fmla="*/ 451268 h 1720955"/>
              <a:gd name="connsiteX88" fmla="*/ 7645400 w 8141561"/>
              <a:gd name="connsiteY88" fmla="*/ 540168 h 1720955"/>
              <a:gd name="connsiteX89" fmla="*/ 7696200 w 8141561"/>
              <a:gd name="connsiteY89" fmla="*/ 578268 h 1720955"/>
              <a:gd name="connsiteX90" fmla="*/ 7785100 w 8141561"/>
              <a:gd name="connsiteY90" fmla="*/ 641768 h 1720955"/>
              <a:gd name="connsiteX91" fmla="*/ 7823200 w 8141561"/>
              <a:gd name="connsiteY91" fmla="*/ 667168 h 1720955"/>
              <a:gd name="connsiteX92" fmla="*/ 7899400 w 8141561"/>
              <a:gd name="connsiteY92" fmla="*/ 743368 h 1720955"/>
              <a:gd name="connsiteX93" fmla="*/ 7988300 w 8141561"/>
              <a:gd name="connsiteY93" fmla="*/ 768768 h 1720955"/>
              <a:gd name="connsiteX94" fmla="*/ 8115300 w 8141561"/>
              <a:gd name="connsiteY94" fmla="*/ 756068 h 1720955"/>
              <a:gd name="connsiteX95" fmla="*/ 8140700 w 8141561"/>
              <a:gd name="connsiteY95" fmla="*/ 717968 h 1720955"/>
              <a:gd name="connsiteX96" fmla="*/ 8128000 w 8141561"/>
              <a:gd name="connsiteY96" fmla="*/ 425868 h 1720955"/>
              <a:gd name="connsiteX97" fmla="*/ 8115300 w 8141561"/>
              <a:gd name="connsiteY97" fmla="*/ 375068 h 1720955"/>
              <a:gd name="connsiteX98" fmla="*/ 8089900 w 8141561"/>
              <a:gd name="connsiteY98" fmla="*/ 248068 h 1720955"/>
              <a:gd name="connsiteX99" fmla="*/ 8039100 w 8141561"/>
              <a:gd name="connsiteY99" fmla="*/ 133768 h 1720955"/>
              <a:gd name="connsiteX100" fmla="*/ 8001000 w 8141561"/>
              <a:gd name="connsiteY100" fmla="*/ 95668 h 1720955"/>
              <a:gd name="connsiteX101" fmla="*/ 7950200 w 8141561"/>
              <a:gd name="connsiteY101" fmla="*/ 82968 h 1720955"/>
              <a:gd name="connsiteX102" fmla="*/ 7861300 w 8141561"/>
              <a:gd name="connsiteY102" fmla="*/ 57568 h 1720955"/>
              <a:gd name="connsiteX103" fmla="*/ 6781800 w 8141561"/>
              <a:gd name="connsiteY103" fmla="*/ 44868 h 1720955"/>
              <a:gd name="connsiteX104" fmla="*/ 5181600 w 8141561"/>
              <a:gd name="connsiteY104" fmla="*/ 32168 h 1720955"/>
              <a:gd name="connsiteX105" fmla="*/ 431800 w 8141561"/>
              <a:gd name="connsiteY105" fmla="*/ 32168 h 1720955"/>
              <a:gd name="connsiteX106" fmla="*/ 368300 w 8141561"/>
              <a:gd name="connsiteY106" fmla="*/ 44868 h 1720955"/>
              <a:gd name="connsiteX107" fmla="*/ 228600 w 8141561"/>
              <a:gd name="connsiteY107" fmla="*/ 70268 h 1720955"/>
              <a:gd name="connsiteX108" fmla="*/ 165100 w 8141561"/>
              <a:gd name="connsiteY108" fmla="*/ 108368 h 1720955"/>
              <a:gd name="connsiteX109" fmla="*/ 88900 w 8141561"/>
              <a:gd name="connsiteY109" fmla="*/ 197268 h 1720955"/>
              <a:gd name="connsiteX110" fmla="*/ 50800 w 8141561"/>
              <a:gd name="connsiteY110" fmla="*/ 235368 h 1720955"/>
              <a:gd name="connsiteX111" fmla="*/ 25400 w 8141561"/>
              <a:gd name="connsiteY111" fmla="*/ 641768 h 1720955"/>
              <a:gd name="connsiteX112" fmla="*/ 12700 w 8141561"/>
              <a:gd name="connsiteY112" fmla="*/ 844968 h 1720955"/>
              <a:gd name="connsiteX113" fmla="*/ 0 w 8141561"/>
              <a:gd name="connsiteY113" fmla="*/ 1238668 h 1720955"/>
              <a:gd name="connsiteX114" fmla="*/ 25400 w 8141561"/>
              <a:gd name="connsiteY114" fmla="*/ 1543468 h 1720955"/>
              <a:gd name="connsiteX115" fmla="*/ 63500 w 8141561"/>
              <a:gd name="connsiteY115" fmla="*/ 1645068 h 1720955"/>
              <a:gd name="connsiteX116" fmla="*/ 139700 w 8141561"/>
              <a:gd name="connsiteY116" fmla="*/ 1683168 h 1720955"/>
              <a:gd name="connsiteX117" fmla="*/ 241300 w 8141561"/>
              <a:gd name="connsiteY117" fmla="*/ 1657768 h 1720955"/>
              <a:gd name="connsiteX0" fmla="*/ 186531 w 8141561"/>
              <a:gd name="connsiteY0" fmla="*/ 1905418 h 1905473"/>
              <a:gd name="connsiteX1" fmla="*/ 241300 w 8141561"/>
              <a:gd name="connsiteY1" fmla="*/ 1657768 h 1905473"/>
              <a:gd name="connsiteX2" fmla="*/ 354013 w 8141561"/>
              <a:gd name="connsiteY2" fmla="*/ 1718887 h 1905473"/>
              <a:gd name="connsiteX3" fmla="*/ 479425 w 8141561"/>
              <a:gd name="connsiteY3" fmla="*/ 1571249 h 1905473"/>
              <a:gd name="connsiteX4" fmla="*/ 555625 w 8141561"/>
              <a:gd name="connsiteY4" fmla="*/ 1510924 h 1905473"/>
              <a:gd name="connsiteX5" fmla="*/ 658019 w 8141561"/>
              <a:gd name="connsiteY5" fmla="*/ 1449012 h 1905473"/>
              <a:gd name="connsiteX6" fmla="*/ 701675 w 8141561"/>
              <a:gd name="connsiteY6" fmla="*/ 1391861 h 1905473"/>
              <a:gd name="connsiteX7" fmla="*/ 653256 w 8141561"/>
              <a:gd name="connsiteY7" fmla="*/ 1280737 h 1905473"/>
              <a:gd name="connsiteX8" fmla="*/ 599281 w 8141561"/>
              <a:gd name="connsiteY8" fmla="*/ 1206124 h 1905473"/>
              <a:gd name="connsiteX9" fmla="*/ 554037 w 8141561"/>
              <a:gd name="connsiteY9" fmla="*/ 1103730 h 1905473"/>
              <a:gd name="connsiteX10" fmla="*/ 542130 w 8141561"/>
              <a:gd name="connsiteY10" fmla="*/ 948155 h 1905473"/>
              <a:gd name="connsiteX11" fmla="*/ 673894 w 8141561"/>
              <a:gd name="connsiteY11" fmla="*/ 840999 h 1905473"/>
              <a:gd name="connsiteX12" fmla="*/ 800100 w 8141561"/>
              <a:gd name="connsiteY12" fmla="*/ 895768 h 1905473"/>
              <a:gd name="connsiteX13" fmla="*/ 835818 w 8141561"/>
              <a:gd name="connsiteY13" fmla="*/ 987049 h 1905473"/>
              <a:gd name="connsiteX14" fmla="*/ 927100 w 8141561"/>
              <a:gd name="connsiteY14" fmla="*/ 883068 h 1905473"/>
              <a:gd name="connsiteX15" fmla="*/ 1028700 w 8141561"/>
              <a:gd name="connsiteY15" fmla="*/ 794168 h 1905473"/>
              <a:gd name="connsiteX16" fmla="*/ 1092200 w 8141561"/>
              <a:gd name="connsiteY16" fmla="*/ 756068 h 1905473"/>
              <a:gd name="connsiteX17" fmla="*/ 1237456 w 8141561"/>
              <a:gd name="connsiteY17" fmla="*/ 659231 h 1905473"/>
              <a:gd name="connsiteX18" fmla="*/ 1358106 w 8141561"/>
              <a:gd name="connsiteY18" fmla="*/ 629068 h 1905473"/>
              <a:gd name="connsiteX19" fmla="*/ 1435101 w 8141561"/>
              <a:gd name="connsiteY19" fmla="*/ 721937 h 1905473"/>
              <a:gd name="connsiteX20" fmla="*/ 1415256 w 8141561"/>
              <a:gd name="connsiteY20" fmla="*/ 814806 h 1905473"/>
              <a:gd name="connsiteX21" fmla="*/ 1354138 w 8141561"/>
              <a:gd name="connsiteY21" fmla="*/ 879099 h 1905473"/>
              <a:gd name="connsiteX22" fmla="*/ 1289050 w 8141561"/>
              <a:gd name="connsiteY22" fmla="*/ 930693 h 1905473"/>
              <a:gd name="connsiteX23" fmla="*/ 1088231 w 8141561"/>
              <a:gd name="connsiteY23" fmla="*/ 1085475 h 1905473"/>
              <a:gd name="connsiteX24" fmla="*/ 953294 w 8141561"/>
              <a:gd name="connsiteY24" fmla="*/ 1255337 h 1905473"/>
              <a:gd name="connsiteX25" fmla="*/ 1416050 w 8141561"/>
              <a:gd name="connsiteY25" fmla="*/ 1102143 h 1905473"/>
              <a:gd name="connsiteX26" fmla="*/ 1546225 w 8141561"/>
              <a:gd name="connsiteY26" fmla="*/ 1053725 h 1905473"/>
              <a:gd name="connsiteX27" fmla="*/ 1624807 w 8141561"/>
              <a:gd name="connsiteY27" fmla="*/ 995781 h 1905473"/>
              <a:gd name="connsiteX28" fmla="*/ 1714500 w 8141561"/>
              <a:gd name="connsiteY28" fmla="*/ 992607 h 1905473"/>
              <a:gd name="connsiteX29" fmla="*/ 1833562 w 8141561"/>
              <a:gd name="connsiteY29" fmla="*/ 963237 h 1905473"/>
              <a:gd name="connsiteX30" fmla="*/ 1892300 w 8141561"/>
              <a:gd name="connsiteY30" fmla="*/ 928312 h 1905473"/>
              <a:gd name="connsiteX31" fmla="*/ 1942306 w 8141561"/>
              <a:gd name="connsiteY31" fmla="*/ 917199 h 1905473"/>
              <a:gd name="connsiteX32" fmla="*/ 2000250 w 8141561"/>
              <a:gd name="connsiteY32" fmla="*/ 908468 h 1905473"/>
              <a:gd name="connsiteX33" fmla="*/ 2120106 w 8141561"/>
              <a:gd name="connsiteY33" fmla="*/ 837824 h 1905473"/>
              <a:gd name="connsiteX34" fmla="*/ 2189162 w 8141561"/>
              <a:gd name="connsiteY34" fmla="*/ 800518 h 1905473"/>
              <a:gd name="connsiteX35" fmla="*/ 2270125 w 8141561"/>
              <a:gd name="connsiteY35" fmla="*/ 797343 h 1905473"/>
              <a:gd name="connsiteX36" fmla="*/ 2493169 w 8141561"/>
              <a:gd name="connsiteY36" fmla="*/ 807662 h 1905473"/>
              <a:gd name="connsiteX37" fmla="*/ 2891632 w 8141561"/>
              <a:gd name="connsiteY37" fmla="*/ 775911 h 1905473"/>
              <a:gd name="connsiteX38" fmla="*/ 3008312 w 8141561"/>
              <a:gd name="connsiteY38" fmla="*/ 724318 h 1905473"/>
              <a:gd name="connsiteX39" fmla="*/ 3018631 w 8141561"/>
              <a:gd name="connsiteY39" fmla="*/ 630656 h 1905473"/>
              <a:gd name="connsiteX40" fmla="*/ 2997200 w 8141561"/>
              <a:gd name="connsiteY40" fmla="*/ 528261 h 1905473"/>
              <a:gd name="connsiteX41" fmla="*/ 2947987 w 8141561"/>
              <a:gd name="connsiteY41" fmla="*/ 417930 h 1905473"/>
              <a:gd name="connsiteX42" fmla="*/ 2916237 w 8141561"/>
              <a:gd name="connsiteY42" fmla="*/ 237749 h 1905473"/>
              <a:gd name="connsiteX43" fmla="*/ 3028950 w 8141561"/>
              <a:gd name="connsiteY43" fmla="*/ 185362 h 1905473"/>
              <a:gd name="connsiteX44" fmla="*/ 3136900 w 8141561"/>
              <a:gd name="connsiteY44" fmla="*/ 181393 h 1905473"/>
              <a:gd name="connsiteX45" fmla="*/ 3198018 w 8141561"/>
              <a:gd name="connsiteY45" fmla="*/ 205206 h 1905473"/>
              <a:gd name="connsiteX46" fmla="*/ 3185320 w 8141561"/>
              <a:gd name="connsiteY46" fmla="*/ 275055 h 1905473"/>
              <a:gd name="connsiteX47" fmla="*/ 3170237 w 8141561"/>
              <a:gd name="connsiteY47" fmla="*/ 313156 h 1905473"/>
              <a:gd name="connsiteX48" fmla="*/ 3180556 w 8141561"/>
              <a:gd name="connsiteY48" fmla="*/ 383799 h 1905473"/>
              <a:gd name="connsiteX49" fmla="*/ 3205163 w 8141561"/>
              <a:gd name="connsiteY49" fmla="*/ 508418 h 1905473"/>
              <a:gd name="connsiteX50" fmla="*/ 3234531 w 8141561"/>
              <a:gd name="connsiteY50" fmla="*/ 633037 h 1905473"/>
              <a:gd name="connsiteX51" fmla="*/ 3296443 w 8141561"/>
              <a:gd name="connsiteY51" fmla="*/ 715586 h 1905473"/>
              <a:gd name="connsiteX52" fmla="*/ 3368675 w 8141561"/>
              <a:gd name="connsiteY52" fmla="*/ 728287 h 1905473"/>
              <a:gd name="connsiteX53" fmla="*/ 3721100 w 8141561"/>
              <a:gd name="connsiteY53" fmla="*/ 705268 h 1905473"/>
              <a:gd name="connsiteX54" fmla="*/ 3784600 w 8141561"/>
              <a:gd name="connsiteY54" fmla="*/ 692568 h 1905473"/>
              <a:gd name="connsiteX55" fmla="*/ 3914775 w 8141561"/>
              <a:gd name="connsiteY55" fmla="*/ 647324 h 1905473"/>
              <a:gd name="connsiteX56" fmla="*/ 4077494 w 8141561"/>
              <a:gd name="connsiteY56" fmla="*/ 593349 h 1905473"/>
              <a:gd name="connsiteX57" fmla="*/ 4140200 w 8141561"/>
              <a:gd name="connsiteY57" fmla="*/ 565568 h 1905473"/>
              <a:gd name="connsiteX58" fmla="*/ 4191000 w 8141561"/>
              <a:gd name="connsiteY58" fmla="*/ 552868 h 1905473"/>
              <a:gd name="connsiteX59" fmla="*/ 4229100 w 8141561"/>
              <a:gd name="connsiteY59" fmla="*/ 540168 h 1905473"/>
              <a:gd name="connsiteX60" fmla="*/ 4292600 w 8141561"/>
              <a:gd name="connsiteY60" fmla="*/ 527468 h 1905473"/>
              <a:gd name="connsiteX61" fmla="*/ 4381500 w 8141561"/>
              <a:gd name="connsiteY61" fmla="*/ 502068 h 1905473"/>
              <a:gd name="connsiteX62" fmla="*/ 4429125 w 8141561"/>
              <a:gd name="connsiteY62" fmla="*/ 490955 h 1905473"/>
              <a:gd name="connsiteX63" fmla="*/ 4508499 w 8141561"/>
              <a:gd name="connsiteY63" fmla="*/ 471906 h 1905473"/>
              <a:gd name="connsiteX64" fmla="*/ 4587875 w 8141561"/>
              <a:gd name="connsiteY64" fmla="*/ 435393 h 1905473"/>
              <a:gd name="connsiteX65" fmla="*/ 4682331 w 8141561"/>
              <a:gd name="connsiteY65" fmla="*/ 410787 h 1905473"/>
              <a:gd name="connsiteX66" fmla="*/ 4803775 w 8141561"/>
              <a:gd name="connsiteY66" fmla="*/ 365543 h 1905473"/>
              <a:gd name="connsiteX67" fmla="*/ 5207000 w 8141561"/>
              <a:gd name="connsiteY67" fmla="*/ 298868 h 1905473"/>
              <a:gd name="connsiteX68" fmla="*/ 5702300 w 8141561"/>
              <a:gd name="connsiteY68" fmla="*/ 298868 h 1905473"/>
              <a:gd name="connsiteX69" fmla="*/ 5537200 w 8141561"/>
              <a:gd name="connsiteY69" fmla="*/ 324268 h 1905473"/>
              <a:gd name="connsiteX70" fmla="*/ 5753100 w 8141561"/>
              <a:gd name="connsiteY70" fmla="*/ 324268 h 1905473"/>
              <a:gd name="connsiteX71" fmla="*/ 6489700 w 8141561"/>
              <a:gd name="connsiteY71" fmla="*/ 336968 h 1905473"/>
              <a:gd name="connsiteX72" fmla="*/ 6616700 w 8141561"/>
              <a:gd name="connsiteY72" fmla="*/ 375068 h 1905473"/>
              <a:gd name="connsiteX73" fmla="*/ 6692900 w 8141561"/>
              <a:gd name="connsiteY73" fmla="*/ 413168 h 1905473"/>
              <a:gd name="connsiteX74" fmla="*/ 6731000 w 8141561"/>
              <a:gd name="connsiteY74" fmla="*/ 438568 h 1905473"/>
              <a:gd name="connsiteX75" fmla="*/ 6845300 w 8141561"/>
              <a:gd name="connsiteY75" fmla="*/ 463968 h 1905473"/>
              <a:gd name="connsiteX76" fmla="*/ 6959600 w 8141561"/>
              <a:gd name="connsiteY76" fmla="*/ 451268 h 1905473"/>
              <a:gd name="connsiteX77" fmla="*/ 7150100 w 8141561"/>
              <a:gd name="connsiteY77" fmla="*/ 489368 h 1905473"/>
              <a:gd name="connsiteX78" fmla="*/ 7366000 w 8141561"/>
              <a:gd name="connsiteY78" fmla="*/ 463968 h 1905473"/>
              <a:gd name="connsiteX79" fmla="*/ 7404100 w 8141561"/>
              <a:gd name="connsiteY79" fmla="*/ 451268 h 1905473"/>
              <a:gd name="connsiteX80" fmla="*/ 7454900 w 8141561"/>
              <a:gd name="connsiteY80" fmla="*/ 362368 h 1905473"/>
              <a:gd name="connsiteX81" fmla="*/ 7480300 w 8141561"/>
              <a:gd name="connsiteY81" fmla="*/ 324268 h 1905473"/>
              <a:gd name="connsiteX82" fmla="*/ 7493000 w 8141561"/>
              <a:gd name="connsiteY82" fmla="*/ 260768 h 1905473"/>
              <a:gd name="connsiteX83" fmla="*/ 7531100 w 8141561"/>
              <a:gd name="connsiteY83" fmla="*/ 222668 h 1905473"/>
              <a:gd name="connsiteX84" fmla="*/ 7594600 w 8141561"/>
              <a:gd name="connsiteY84" fmla="*/ 171868 h 1905473"/>
              <a:gd name="connsiteX85" fmla="*/ 7645400 w 8141561"/>
              <a:gd name="connsiteY85" fmla="*/ 184568 h 1905473"/>
              <a:gd name="connsiteX86" fmla="*/ 7658100 w 8141561"/>
              <a:gd name="connsiteY86" fmla="*/ 222668 h 1905473"/>
              <a:gd name="connsiteX87" fmla="*/ 7632700 w 8141561"/>
              <a:gd name="connsiteY87" fmla="*/ 451268 h 1905473"/>
              <a:gd name="connsiteX88" fmla="*/ 7645400 w 8141561"/>
              <a:gd name="connsiteY88" fmla="*/ 540168 h 1905473"/>
              <a:gd name="connsiteX89" fmla="*/ 7696200 w 8141561"/>
              <a:gd name="connsiteY89" fmla="*/ 578268 h 1905473"/>
              <a:gd name="connsiteX90" fmla="*/ 7785100 w 8141561"/>
              <a:gd name="connsiteY90" fmla="*/ 641768 h 1905473"/>
              <a:gd name="connsiteX91" fmla="*/ 7823200 w 8141561"/>
              <a:gd name="connsiteY91" fmla="*/ 667168 h 1905473"/>
              <a:gd name="connsiteX92" fmla="*/ 7899400 w 8141561"/>
              <a:gd name="connsiteY92" fmla="*/ 743368 h 1905473"/>
              <a:gd name="connsiteX93" fmla="*/ 7988300 w 8141561"/>
              <a:gd name="connsiteY93" fmla="*/ 768768 h 1905473"/>
              <a:gd name="connsiteX94" fmla="*/ 8115300 w 8141561"/>
              <a:gd name="connsiteY94" fmla="*/ 756068 h 1905473"/>
              <a:gd name="connsiteX95" fmla="*/ 8140700 w 8141561"/>
              <a:gd name="connsiteY95" fmla="*/ 717968 h 1905473"/>
              <a:gd name="connsiteX96" fmla="*/ 8128000 w 8141561"/>
              <a:gd name="connsiteY96" fmla="*/ 425868 h 1905473"/>
              <a:gd name="connsiteX97" fmla="*/ 8115300 w 8141561"/>
              <a:gd name="connsiteY97" fmla="*/ 375068 h 1905473"/>
              <a:gd name="connsiteX98" fmla="*/ 8089900 w 8141561"/>
              <a:gd name="connsiteY98" fmla="*/ 248068 h 1905473"/>
              <a:gd name="connsiteX99" fmla="*/ 8039100 w 8141561"/>
              <a:gd name="connsiteY99" fmla="*/ 133768 h 1905473"/>
              <a:gd name="connsiteX100" fmla="*/ 8001000 w 8141561"/>
              <a:gd name="connsiteY100" fmla="*/ 95668 h 1905473"/>
              <a:gd name="connsiteX101" fmla="*/ 7950200 w 8141561"/>
              <a:gd name="connsiteY101" fmla="*/ 82968 h 1905473"/>
              <a:gd name="connsiteX102" fmla="*/ 7861300 w 8141561"/>
              <a:gd name="connsiteY102" fmla="*/ 57568 h 1905473"/>
              <a:gd name="connsiteX103" fmla="*/ 6781800 w 8141561"/>
              <a:gd name="connsiteY103" fmla="*/ 44868 h 1905473"/>
              <a:gd name="connsiteX104" fmla="*/ 5181600 w 8141561"/>
              <a:gd name="connsiteY104" fmla="*/ 32168 h 1905473"/>
              <a:gd name="connsiteX105" fmla="*/ 431800 w 8141561"/>
              <a:gd name="connsiteY105" fmla="*/ 32168 h 1905473"/>
              <a:gd name="connsiteX106" fmla="*/ 368300 w 8141561"/>
              <a:gd name="connsiteY106" fmla="*/ 44868 h 1905473"/>
              <a:gd name="connsiteX107" fmla="*/ 228600 w 8141561"/>
              <a:gd name="connsiteY107" fmla="*/ 70268 h 1905473"/>
              <a:gd name="connsiteX108" fmla="*/ 165100 w 8141561"/>
              <a:gd name="connsiteY108" fmla="*/ 108368 h 1905473"/>
              <a:gd name="connsiteX109" fmla="*/ 88900 w 8141561"/>
              <a:gd name="connsiteY109" fmla="*/ 197268 h 1905473"/>
              <a:gd name="connsiteX110" fmla="*/ 50800 w 8141561"/>
              <a:gd name="connsiteY110" fmla="*/ 235368 h 1905473"/>
              <a:gd name="connsiteX111" fmla="*/ 25400 w 8141561"/>
              <a:gd name="connsiteY111" fmla="*/ 641768 h 1905473"/>
              <a:gd name="connsiteX112" fmla="*/ 12700 w 8141561"/>
              <a:gd name="connsiteY112" fmla="*/ 844968 h 1905473"/>
              <a:gd name="connsiteX113" fmla="*/ 0 w 8141561"/>
              <a:gd name="connsiteY113" fmla="*/ 1238668 h 1905473"/>
              <a:gd name="connsiteX114" fmla="*/ 25400 w 8141561"/>
              <a:gd name="connsiteY114" fmla="*/ 1543468 h 1905473"/>
              <a:gd name="connsiteX115" fmla="*/ 63500 w 8141561"/>
              <a:gd name="connsiteY115" fmla="*/ 1645068 h 1905473"/>
              <a:gd name="connsiteX116" fmla="*/ 139700 w 8141561"/>
              <a:gd name="connsiteY116" fmla="*/ 1683168 h 1905473"/>
              <a:gd name="connsiteX117" fmla="*/ 186531 w 8141561"/>
              <a:gd name="connsiteY117" fmla="*/ 1905418 h 1905473"/>
              <a:gd name="connsiteX0" fmla="*/ 186531 w 8141561"/>
              <a:gd name="connsiteY0" fmla="*/ 1905418 h 1906626"/>
              <a:gd name="connsiteX1" fmla="*/ 241300 w 8141561"/>
              <a:gd name="connsiteY1" fmla="*/ 1657768 h 1906626"/>
              <a:gd name="connsiteX2" fmla="*/ 354013 w 8141561"/>
              <a:gd name="connsiteY2" fmla="*/ 1718887 h 1906626"/>
              <a:gd name="connsiteX3" fmla="*/ 479425 w 8141561"/>
              <a:gd name="connsiteY3" fmla="*/ 1571249 h 1906626"/>
              <a:gd name="connsiteX4" fmla="*/ 555625 w 8141561"/>
              <a:gd name="connsiteY4" fmla="*/ 1510924 h 1906626"/>
              <a:gd name="connsiteX5" fmla="*/ 658019 w 8141561"/>
              <a:gd name="connsiteY5" fmla="*/ 1449012 h 1906626"/>
              <a:gd name="connsiteX6" fmla="*/ 701675 w 8141561"/>
              <a:gd name="connsiteY6" fmla="*/ 1391861 h 1906626"/>
              <a:gd name="connsiteX7" fmla="*/ 653256 w 8141561"/>
              <a:gd name="connsiteY7" fmla="*/ 1280737 h 1906626"/>
              <a:gd name="connsiteX8" fmla="*/ 599281 w 8141561"/>
              <a:gd name="connsiteY8" fmla="*/ 1206124 h 1906626"/>
              <a:gd name="connsiteX9" fmla="*/ 554037 w 8141561"/>
              <a:gd name="connsiteY9" fmla="*/ 1103730 h 1906626"/>
              <a:gd name="connsiteX10" fmla="*/ 542130 w 8141561"/>
              <a:gd name="connsiteY10" fmla="*/ 948155 h 1906626"/>
              <a:gd name="connsiteX11" fmla="*/ 673894 w 8141561"/>
              <a:gd name="connsiteY11" fmla="*/ 840999 h 1906626"/>
              <a:gd name="connsiteX12" fmla="*/ 800100 w 8141561"/>
              <a:gd name="connsiteY12" fmla="*/ 895768 h 1906626"/>
              <a:gd name="connsiteX13" fmla="*/ 835818 w 8141561"/>
              <a:gd name="connsiteY13" fmla="*/ 987049 h 1906626"/>
              <a:gd name="connsiteX14" fmla="*/ 927100 w 8141561"/>
              <a:gd name="connsiteY14" fmla="*/ 883068 h 1906626"/>
              <a:gd name="connsiteX15" fmla="*/ 1028700 w 8141561"/>
              <a:gd name="connsiteY15" fmla="*/ 794168 h 1906626"/>
              <a:gd name="connsiteX16" fmla="*/ 1092200 w 8141561"/>
              <a:gd name="connsiteY16" fmla="*/ 756068 h 1906626"/>
              <a:gd name="connsiteX17" fmla="*/ 1237456 w 8141561"/>
              <a:gd name="connsiteY17" fmla="*/ 659231 h 1906626"/>
              <a:gd name="connsiteX18" fmla="*/ 1358106 w 8141561"/>
              <a:gd name="connsiteY18" fmla="*/ 629068 h 1906626"/>
              <a:gd name="connsiteX19" fmla="*/ 1435101 w 8141561"/>
              <a:gd name="connsiteY19" fmla="*/ 721937 h 1906626"/>
              <a:gd name="connsiteX20" fmla="*/ 1415256 w 8141561"/>
              <a:gd name="connsiteY20" fmla="*/ 814806 h 1906626"/>
              <a:gd name="connsiteX21" fmla="*/ 1354138 w 8141561"/>
              <a:gd name="connsiteY21" fmla="*/ 879099 h 1906626"/>
              <a:gd name="connsiteX22" fmla="*/ 1289050 w 8141561"/>
              <a:gd name="connsiteY22" fmla="*/ 930693 h 1906626"/>
              <a:gd name="connsiteX23" fmla="*/ 1088231 w 8141561"/>
              <a:gd name="connsiteY23" fmla="*/ 1085475 h 1906626"/>
              <a:gd name="connsiteX24" fmla="*/ 953294 w 8141561"/>
              <a:gd name="connsiteY24" fmla="*/ 1255337 h 1906626"/>
              <a:gd name="connsiteX25" fmla="*/ 1416050 w 8141561"/>
              <a:gd name="connsiteY25" fmla="*/ 1102143 h 1906626"/>
              <a:gd name="connsiteX26" fmla="*/ 1546225 w 8141561"/>
              <a:gd name="connsiteY26" fmla="*/ 1053725 h 1906626"/>
              <a:gd name="connsiteX27" fmla="*/ 1624807 w 8141561"/>
              <a:gd name="connsiteY27" fmla="*/ 995781 h 1906626"/>
              <a:gd name="connsiteX28" fmla="*/ 1714500 w 8141561"/>
              <a:gd name="connsiteY28" fmla="*/ 992607 h 1906626"/>
              <a:gd name="connsiteX29" fmla="*/ 1833562 w 8141561"/>
              <a:gd name="connsiteY29" fmla="*/ 963237 h 1906626"/>
              <a:gd name="connsiteX30" fmla="*/ 1892300 w 8141561"/>
              <a:gd name="connsiteY30" fmla="*/ 928312 h 1906626"/>
              <a:gd name="connsiteX31" fmla="*/ 1942306 w 8141561"/>
              <a:gd name="connsiteY31" fmla="*/ 917199 h 1906626"/>
              <a:gd name="connsiteX32" fmla="*/ 2000250 w 8141561"/>
              <a:gd name="connsiteY32" fmla="*/ 908468 h 1906626"/>
              <a:gd name="connsiteX33" fmla="*/ 2120106 w 8141561"/>
              <a:gd name="connsiteY33" fmla="*/ 837824 h 1906626"/>
              <a:gd name="connsiteX34" fmla="*/ 2189162 w 8141561"/>
              <a:gd name="connsiteY34" fmla="*/ 800518 h 1906626"/>
              <a:gd name="connsiteX35" fmla="*/ 2270125 w 8141561"/>
              <a:gd name="connsiteY35" fmla="*/ 797343 h 1906626"/>
              <a:gd name="connsiteX36" fmla="*/ 2493169 w 8141561"/>
              <a:gd name="connsiteY36" fmla="*/ 807662 h 1906626"/>
              <a:gd name="connsiteX37" fmla="*/ 2891632 w 8141561"/>
              <a:gd name="connsiteY37" fmla="*/ 775911 h 1906626"/>
              <a:gd name="connsiteX38" fmla="*/ 3008312 w 8141561"/>
              <a:gd name="connsiteY38" fmla="*/ 724318 h 1906626"/>
              <a:gd name="connsiteX39" fmla="*/ 3018631 w 8141561"/>
              <a:gd name="connsiteY39" fmla="*/ 630656 h 1906626"/>
              <a:gd name="connsiteX40" fmla="*/ 2997200 w 8141561"/>
              <a:gd name="connsiteY40" fmla="*/ 528261 h 1906626"/>
              <a:gd name="connsiteX41" fmla="*/ 2947987 w 8141561"/>
              <a:gd name="connsiteY41" fmla="*/ 417930 h 1906626"/>
              <a:gd name="connsiteX42" fmla="*/ 2916237 w 8141561"/>
              <a:gd name="connsiteY42" fmla="*/ 237749 h 1906626"/>
              <a:gd name="connsiteX43" fmla="*/ 3028950 w 8141561"/>
              <a:gd name="connsiteY43" fmla="*/ 185362 h 1906626"/>
              <a:gd name="connsiteX44" fmla="*/ 3136900 w 8141561"/>
              <a:gd name="connsiteY44" fmla="*/ 181393 h 1906626"/>
              <a:gd name="connsiteX45" fmla="*/ 3198018 w 8141561"/>
              <a:gd name="connsiteY45" fmla="*/ 205206 h 1906626"/>
              <a:gd name="connsiteX46" fmla="*/ 3185320 w 8141561"/>
              <a:gd name="connsiteY46" fmla="*/ 275055 h 1906626"/>
              <a:gd name="connsiteX47" fmla="*/ 3170237 w 8141561"/>
              <a:gd name="connsiteY47" fmla="*/ 313156 h 1906626"/>
              <a:gd name="connsiteX48" fmla="*/ 3180556 w 8141561"/>
              <a:gd name="connsiteY48" fmla="*/ 383799 h 1906626"/>
              <a:gd name="connsiteX49" fmla="*/ 3205163 w 8141561"/>
              <a:gd name="connsiteY49" fmla="*/ 508418 h 1906626"/>
              <a:gd name="connsiteX50" fmla="*/ 3234531 w 8141561"/>
              <a:gd name="connsiteY50" fmla="*/ 633037 h 1906626"/>
              <a:gd name="connsiteX51" fmla="*/ 3296443 w 8141561"/>
              <a:gd name="connsiteY51" fmla="*/ 715586 h 1906626"/>
              <a:gd name="connsiteX52" fmla="*/ 3368675 w 8141561"/>
              <a:gd name="connsiteY52" fmla="*/ 728287 h 1906626"/>
              <a:gd name="connsiteX53" fmla="*/ 3721100 w 8141561"/>
              <a:gd name="connsiteY53" fmla="*/ 705268 h 1906626"/>
              <a:gd name="connsiteX54" fmla="*/ 3784600 w 8141561"/>
              <a:gd name="connsiteY54" fmla="*/ 692568 h 1906626"/>
              <a:gd name="connsiteX55" fmla="*/ 3914775 w 8141561"/>
              <a:gd name="connsiteY55" fmla="*/ 647324 h 1906626"/>
              <a:gd name="connsiteX56" fmla="*/ 4077494 w 8141561"/>
              <a:gd name="connsiteY56" fmla="*/ 593349 h 1906626"/>
              <a:gd name="connsiteX57" fmla="*/ 4140200 w 8141561"/>
              <a:gd name="connsiteY57" fmla="*/ 565568 h 1906626"/>
              <a:gd name="connsiteX58" fmla="*/ 4191000 w 8141561"/>
              <a:gd name="connsiteY58" fmla="*/ 552868 h 1906626"/>
              <a:gd name="connsiteX59" fmla="*/ 4229100 w 8141561"/>
              <a:gd name="connsiteY59" fmla="*/ 540168 h 1906626"/>
              <a:gd name="connsiteX60" fmla="*/ 4292600 w 8141561"/>
              <a:gd name="connsiteY60" fmla="*/ 527468 h 1906626"/>
              <a:gd name="connsiteX61" fmla="*/ 4381500 w 8141561"/>
              <a:gd name="connsiteY61" fmla="*/ 502068 h 1906626"/>
              <a:gd name="connsiteX62" fmla="*/ 4429125 w 8141561"/>
              <a:gd name="connsiteY62" fmla="*/ 490955 h 1906626"/>
              <a:gd name="connsiteX63" fmla="*/ 4508499 w 8141561"/>
              <a:gd name="connsiteY63" fmla="*/ 471906 h 1906626"/>
              <a:gd name="connsiteX64" fmla="*/ 4587875 w 8141561"/>
              <a:gd name="connsiteY64" fmla="*/ 435393 h 1906626"/>
              <a:gd name="connsiteX65" fmla="*/ 4682331 w 8141561"/>
              <a:gd name="connsiteY65" fmla="*/ 410787 h 1906626"/>
              <a:gd name="connsiteX66" fmla="*/ 4803775 w 8141561"/>
              <a:gd name="connsiteY66" fmla="*/ 365543 h 1906626"/>
              <a:gd name="connsiteX67" fmla="*/ 5207000 w 8141561"/>
              <a:gd name="connsiteY67" fmla="*/ 298868 h 1906626"/>
              <a:gd name="connsiteX68" fmla="*/ 5702300 w 8141561"/>
              <a:gd name="connsiteY68" fmla="*/ 298868 h 1906626"/>
              <a:gd name="connsiteX69" fmla="*/ 5537200 w 8141561"/>
              <a:gd name="connsiteY69" fmla="*/ 324268 h 1906626"/>
              <a:gd name="connsiteX70" fmla="*/ 5753100 w 8141561"/>
              <a:gd name="connsiteY70" fmla="*/ 324268 h 1906626"/>
              <a:gd name="connsiteX71" fmla="*/ 6489700 w 8141561"/>
              <a:gd name="connsiteY71" fmla="*/ 336968 h 1906626"/>
              <a:gd name="connsiteX72" fmla="*/ 6616700 w 8141561"/>
              <a:gd name="connsiteY72" fmla="*/ 375068 h 1906626"/>
              <a:gd name="connsiteX73" fmla="*/ 6692900 w 8141561"/>
              <a:gd name="connsiteY73" fmla="*/ 413168 h 1906626"/>
              <a:gd name="connsiteX74" fmla="*/ 6731000 w 8141561"/>
              <a:gd name="connsiteY74" fmla="*/ 438568 h 1906626"/>
              <a:gd name="connsiteX75" fmla="*/ 6845300 w 8141561"/>
              <a:gd name="connsiteY75" fmla="*/ 463968 h 1906626"/>
              <a:gd name="connsiteX76" fmla="*/ 6959600 w 8141561"/>
              <a:gd name="connsiteY76" fmla="*/ 451268 h 1906626"/>
              <a:gd name="connsiteX77" fmla="*/ 7150100 w 8141561"/>
              <a:gd name="connsiteY77" fmla="*/ 489368 h 1906626"/>
              <a:gd name="connsiteX78" fmla="*/ 7366000 w 8141561"/>
              <a:gd name="connsiteY78" fmla="*/ 463968 h 1906626"/>
              <a:gd name="connsiteX79" fmla="*/ 7404100 w 8141561"/>
              <a:gd name="connsiteY79" fmla="*/ 451268 h 1906626"/>
              <a:gd name="connsiteX80" fmla="*/ 7454900 w 8141561"/>
              <a:gd name="connsiteY80" fmla="*/ 362368 h 1906626"/>
              <a:gd name="connsiteX81" fmla="*/ 7480300 w 8141561"/>
              <a:gd name="connsiteY81" fmla="*/ 324268 h 1906626"/>
              <a:gd name="connsiteX82" fmla="*/ 7493000 w 8141561"/>
              <a:gd name="connsiteY82" fmla="*/ 260768 h 1906626"/>
              <a:gd name="connsiteX83" fmla="*/ 7531100 w 8141561"/>
              <a:gd name="connsiteY83" fmla="*/ 222668 h 1906626"/>
              <a:gd name="connsiteX84" fmla="*/ 7594600 w 8141561"/>
              <a:gd name="connsiteY84" fmla="*/ 171868 h 1906626"/>
              <a:gd name="connsiteX85" fmla="*/ 7645400 w 8141561"/>
              <a:gd name="connsiteY85" fmla="*/ 184568 h 1906626"/>
              <a:gd name="connsiteX86" fmla="*/ 7658100 w 8141561"/>
              <a:gd name="connsiteY86" fmla="*/ 222668 h 1906626"/>
              <a:gd name="connsiteX87" fmla="*/ 7632700 w 8141561"/>
              <a:gd name="connsiteY87" fmla="*/ 451268 h 1906626"/>
              <a:gd name="connsiteX88" fmla="*/ 7645400 w 8141561"/>
              <a:gd name="connsiteY88" fmla="*/ 540168 h 1906626"/>
              <a:gd name="connsiteX89" fmla="*/ 7696200 w 8141561"/>
              <a:gd name="connsiteY89" fmla="*/ 578268 h 1906626"/>
              <a:gd name="connsiteX90" fmla="*/ 7785100 w 8141561"/>
              <a:gd name="connsiteY90" fmla="*/ 641768 h 1906626"/>
              <a:gd name="connsiteX91" fmla="*/ 7823200 w 8141561"/>
              <a:gd name="connsiteY91" fmla="*/ 667168 h 1906626"/>
              <a:gd name="connsiteX92" fmla="*/ 7899400 w 8141561"/>
              <a:gd name="connsiteY92" fmla="*/ 743368 h 1906626"/>
              <a:gd name="connsiteX93" fmla="*/ 7988300 w 8141561"/>
              <a:gd name="connsiteY93" fmla="*/ 768768 h 1906626"/>
              <a:gd name="connsiteX94" fmla="*/ 8115300 w 8141561"/>
              <a:gd name="connsiteY94" fmla="*/ 756068 h 1906626"/>
              <a:gd name="connsiteX95" fmla="*/ 8140700 w 8141561"/>
              <a:gd name="connsiteY95" fmla="*/ 717968 h 1906626"/>
              <a:gd name="connsiteX96" fmla="*/ 8128000 w 8141561"/>
              <a:gd name="connsiteY96" fmla="*/ 425868 h 1906626"/>
              <a:gd name="connsiteX97" fmla="*/ 8115300 w 8141561"/>
              <a:gd name="connsiteY97" fmla="*/ 375068 h 1906626"/>
              <a:gd name="connsiteX98" fmla="*/ 8089900 w 8141561"/>
              <a:gd name="connsiteY98" fmla="*/ 248068 h 1906626"/>
              <a:gd name="connsiteX99" fmla="*/ 8039100 w 8141561"/>
              <a:gd name="connsiteY99" fmla="*/ 133768 h 1906626"/>
              <a:gd name="connsiteX100" fmla="*/ 8001000 w 8141561"/>
              <a:gd name="connsiteY100" fmla="*/ 95668 h 1906626"/>
              <a:gd name="connsiteX101" fmla="*/ 7950200 w 8141561"/>
              <a:gd name="connsiteY101" fmla="*/ 82968 h 1906626"/>
              <a:gd name="connsiteX102" fmla="*/ 7861300 w 8141561"/>
              <a:gd name="connsiteY102" fmla="*/ 57568 h 1906626"/>
              <a:gd name="connsiteX103" fmla="*/ 6781800 w 8141561"/>
              <a:gd name="connsiteY103" fmla="*/ 44868 h 1906626"/>
              <a:gd name="connsiteX104" fmla="*/ 5181600 w 8141561"/>
              <a:gd name="connsiteY104" fmla="*/ 32168 h 1906626"/>
              <a:gd name="connsiteX105" fmla="*/ 431800 w 8141561"/>
              <a:gd name="connsiteY105" fmla="*/ 32168 h 1906626"/>
              <a:gd name="connsiteX106" fmla="*/ 368300 w 8141561"/>
              <a:gd name="connsiteY106" fmla="*/ 44868 h 1906626"/>
              <a:gd name="connsiteX107" fmla="*/ 228600 w 8141561"/>
              <a:gd name="connsiteY107" fmla="*/ 70268 h 1906626"/>
              <a:gd name="connsiteX108" fmla="*/ 165100 w 8141561"/>
              <a:gd name="connsiteY108" fmla="*/ 108368 h 1906626"/>
              <a:gd name="connsiteX109" fmla="*/ 88900 w 8141561"/>
              <a:gd name="connsiteY109" fmla="*/ 197268 h 1906626"/>
              <a:gd name="connsiteX110" fmla="*/ 50800 w 8141561"/>
              <a:gd name="connsiteY110" fmla="*/ 235368 h 1906626"/>
              <a:gd name="connsiteX111" fmla="*/ 25400 w 8141561"/>
              <a:gd name="connsiteY111" fmla="*/ 641768 h 1906626"/>
              <a:gd name="connsiteX112" fmla="*/ 12700 w 8141561"/>
              <a:gd name="connsiteY112" fmla="*/ 844968 h 1906626"/>
              <a:gd name="connsiteX113" fmla="*/ 0 w 8141561"/>
              <a:gd name="connsiteY113" fmla="*/ 1238668 h 1906626"/>
              <a:gd name="connsiteX114" fmla="*/ 25400 w 8141561"/>
              <a:gd name="connsiteY114" fmla="*/ 1543468 h 1906626"/>
              <a:gd name="connsiteX115" fmla="*/ 63500 w 8141561"/>
              <a:gd name="connsiteY115" fmla="*/ 1645068 h 1906626"/>
              <a:gd name="connsiteX116" fmla="*/ 89694 w 8141561"/>
              <a:gd name="connsiteY116" fmla="*/ 1761750 h 1906626"/>
              <a:gd name="connsiteX117" fmla="*/ 186531 w 8141561"/>
              <a:gd name="connsiteY117" fmla="*/ 1905418 h 1906626"/>
              <a:gd name="connsiteX0" fmla="*/ 186531 w 8141561"/>
              <a:gd name="connsiteY0" fmla="*/ 1905418 h 1907810"/>
              <a:gd name="connsiteX1" fmla="*/ 241300 w 8141561"/>
              <a:gd name="connsiteY1" fmla="*/ 1657768 h 1907810"/>
              <a:gd name="connsiteX2" fmla="*/ 354013 w 8141561"/>
              <a:gd name="connsiteY2" fmla="*/ 1718887 h 1907810"/>
              <a:gd name="connsiteX3" fmla="*/ 479425 w 8141561"/>
              <a:gd name="connsiteY3" fmla="*/ 1571249 h 1907810"/>
              <a:gd name="connsiteX4" fmla="*/ 555625 w 8141561"/>
              <a:gd name="connsiteY4" fmla="*/ 1510924 h 1907810"/>
              <a:gd name="connsiteX5" fmla="*/ 658019 w 8141561"/>
              <a:gd name="connsiteY5" fmla="*/ 1449012 h 1907810"/>
              <a:gd name="connsiteX6" fmla="*/ 701675 w 8141561"/>
              <a:gd name="connsiteY6" fmla="*/ 1391861 h 1907810"/>
              <a:gd name="connsiteX7" fmla="*/ 653256 w 8141561"/>
              <a:gd name="connsiteY7" fmla="*/ 1280737 h 1907810"/>
              <a:gd name="connsiteX8" fmla="*/ 599281 w 8141561"/>
              <a:gd name="connsiteY8" fmla="*/ 1206124 h 1907810"/>
              <a:gd name="connsiteX9" fmla="*/ 554037 w 8141561"/>
              <a:gd name="connsiteY9" fmla="*/ 1103730 h 1907810"/>
              <a:gd name="connsiteX10" fmla="*/ 542130 w 8141561"/>
              <a:gd name="connsiteY10" fmla="*/ 948155 h 1907810"/>
              <a:gd name="connsiteX11" fmla="*/ 673894 w 8141561"/>
              <a:gd name="connsiteY11" fmla="*/ 840999 h 1907810"/>
              <a:gd name="connsiteX12" fmla="*/ 800100 w 8141561"/>
              <a:gd name="connsiteY12" fmla="*/ 895768 h 1907810"/>
              <a:gd name="connsiteX13" fmla="*/ 835818 w 8141561"/>
              <a:gd name="connsiteY13" fmla="*/ 987049 h 1907810"/>
              <a:gd name="connsiteX14" fmla="*/ 927100 w 8141561"/>
              <a:gd name="connsiteY14" fmla="*/ 883068 h 1907810"/>
              <a:gd name="connsiteX15" fmla="*/ 1028700 w 8141561"/>
              <a:gd name="connsiteY15" fmla="*/ 794168 h 1907810"/>
              <a:gd name="connsiteX16" fmla="*/ 1092200 w 8141561"/>
              <a:gd name="connsiteY16" fmla="*/ 756068 h 1907810"/>
              <a:gd name="connsiteX17" fmla="*/ 1237456 w 8141561"/>
              <a:gd name="connsiteY17" fmla="*/ 659231 h 1907810"/>
              <a:gd name="connsiteX18" fmla="*/ 1358106 w 8141561"/>
              <a:gd name="connsiteY18" fmla="*/ 629068 h 1907810"/>
              <a:gd name="connsiteX19" fmla="*/ 1435101 w 8141561"/>
              <a:gd name="connsiteY19" fmla="*/ 721937 h 1907810"/>
              <a:gd name="connsiteX20" fmla="*/ 1415256 w 8141561"/>
              <a:gd name="connsiteY20" fmla="*/ 814806 h 1907810"/>
              <a:gd name="connsiteX21" fmla="*/ 1354138 w 8141561"/>
              <a:gd name="connsiteY21" fmla="*/ 879099 h 1907810"/>
              <a:gd name="connsiteX22" fmla="*/ 1289050 w 8141561"/>
              <a:gd name="connsiteY22" fmla="*/ 930693 h 1907810"/>
              <a:gd name="connsiteX23" fmla="*/ 1088231 w 8141561"/>
              <a:gd name="connsiteY23" fmla="*/ 1085475 h 1907810"/>
              <a:gd name="connsiteX24" fmla="*/ 953294 w 8141561"/>
              <a:gd name="connsiteY24" fmla="*/ 1255337 h 1907810"/>
              <a:gd name="connsiteX25" fmla="*/ 1416050 w 8141561"/>
              <a:gd name="connsiteY25" fmla="*/ 1102143 h 1907810"/>
              <a:gd name="connsiteX26" fmla="*/ 1546225 w 8141561"/>
              <a:gd name="connsiteY26" fmla="*/ 1053725 h 1907810"/>
              <a:gd name="connsiteX27" fmla="*/ 1624807 w 8141561"/>
              <a:gd name="connsiteY27" fmla="*/ 995781 h 1907810"/>
              <a:gd name="connsiteX28" fmla="*/ 1714500 w 8141561"/>
              <a:gd name="connsiteY28" fmla="*/ 992607 h 1907810"/>
              <a:gd name="connsiteX29" fmla="*/ 1833562 w 8141561"/>
              <a:gd name="connsiteY29" fmla="*/ 963237 h 1907810"/>
              <a:gd name="connsiteX30" fmla="*/ 1892300 w 8141561"/>
              <a:gd name="connsiteY30" fmla="*/ 928312 h 1907810"/>
              <a:gd name="connsiteX31" fmla="*/ 1942306 w 8141561"/>
              <a:gd name="connsiteY31" fmla="*/ 917199 h 1907810"/>
              <a:gd name="connsiteX32" fmla="*/ 2000250 w 8141561"/>
              <a:gd name="connsiteY32" fmla="*/ 908468 h 1907810"/>
              <a:gd name="connsiteX33" fmla="*/ 2120106 w 8141561"/>
              <a:gd name="connsiteY33" fmla="*/ 837824 h 1907810"/>
              <a:gd name="connsiteX34" fmla="*/ 2189162 w 8141561"/>
              <a:gd name="connsiteY34" fmla="*/ 800518 h 1907810"/>
              <a:gd name="connsiteX35" fmla="*/ 2270125 w 8141561"/>
              <a:gd name="connsiteY35" fmla="*/ 797343 h 1907810"/>
              <a:gd name="connsiteX36" fmla="*/ 2493169 w 8141561"/>
              <a:gd name="connsiteY36" fmla="*/ 807662 h 1907810"/>
              <a:gd name="connsiteX37" fmla="*/ 2891632 w 8141561"/>
              <a:gd name="connsiteY37" fmla="*/ 775911 h 1907810"/>
              <a:gd name="connsiteX38" fmla="*/ 3008312 w 8141561"/>
              <a:gd name="connsiteY38" fmla="*/ 724318 h 1907810"/>
              <a:gd name="connsiteX39" fmla="*/ 3018631 w 8141561"/>
              <a:gd name="connsiteY39" fmla="*/ 630656 h 1907810"/>
              <a:gd name="connsiteX40" fmla="*/ 2997200 w 8141561"/>
              <a:gd name="connsiteY40" fmla="*/ 528261 h 1907810"/>
              <a:gd name="connsiteX41" fmla="*/ 2947987 w 8141561"/>
              <a:gd name="connsiteY41" fmla="*/ 417930 h 1907810"/>
              <a:gd name="connsiteX42" fmla="*/ 2916237 w 8141561"/>
              <a:gd name="connsiteY42" fmla="*/ 237749 h 1907810"/>
              <a:gd name="connsiteX43" fmla="*/ 3028950 w 8141561"/>
              <a:gd name="connsiteY43" fmla="*/ 185362 h 1907810"/>
              <a:gd name="connsiteX44" fmla="*/ 3136900 w 8141561"/>
              <a:gd name="connsiteY44" fmla="*/ 181393 h 1907810"/>
              <a:gd name="connsiteX45" fmla="*/ 3198018 w 8141561"/>
              <a:gd name="connsiteY45" fmla="*/ 205206 h 1907810"/>
              <a:gd name="connsiteX46" fmla="*/ 3185320 w 8141561"/>
              <a:gd name="connsiteY46" fmla="*/ 275055 h 1907810"/>
              <a:gd name="connsiteX47" fmla="*/ 3170237 w 8141561"/>
              <a:gd name="connsiteY47" fmla="*/ 313156 h 1907810"/>
              <a:gd name="connsiteX48" fmla="*/ 3180556 w 8141561"/>
              <a:gd name="connsiteY48" fmla="*/ 383799 h 1907810"/>
              <a:gd name="connsiteX49" fmla="*/ 3205163 w 8141561"/>
              <a:gd name="connsiteY49" fmla="*/ 508418 h 1907810"/>
              <a:gd name="connsiteX50" fmla="*/ 3234531 w 8141561"/>
              <a:gd name="connsiteY50" fmla="*/ 633037 h 1907810"/>
              <a:gd name="connsiteX51" fmla="*/ 3296443 w 8141561"/>
              <a:gd name="connsiteY51" fmla="*/ 715586 h 1907810"/>
              <a:gd name="connsiteX52" fmla="*/ 3368675 w 8141561"/>
              <a:gd name="connsiteY52" fmla="*/ 728287 h 1907810"/>
              <a:gd name="connsiteX53" fmla="*/ 3721100 w 8141561"/>
              <a:gd name="connsiteY53" fmla="*/ 705268 h 1907810"/>
              <a:gd name="connsiteX54" fmla="*/ 3784600 w 8141561"/>
              <a:gd name="connsiteY54" fmla="*/ 692568 h 1907810"/>
              <a:gd name="connsiteX55" fmla="*/ 3914775 w 8141561"/>
              <a:gd name="connsiteY55" fmla="*/ 647324 h 1907810"/>
              <a:gd name="connsiteX56" fmla="*/ 4077494 w 8141561"/>
              <a:gd name="connsiteY56" fmla="*/ 593349 h 1907810"/>
              <a:gd name="connsiteX57" fmla="*/ 4140200 w 8141561"/>
              <a:gd name="connsiteY57" fmla="*/ 565568 h 1907810"/>
              <a:gd name="connsiteX58" fmla="*/ 4191000 w 8141561"/>
              <a:gd name="connsiteY58" fmla="*/ 552868 h 1907810"/>
              <a:gd name="connsiteX59" fmla="*/ 4229100 w 8141561"/>
              <a:gd name="connsiteY59" fmla="*/ 540168 h 1907810"/>
              <a:gd name="connsiteX60" fmla="*/ 4292600 w 8141561"/>
              <a:gd name="connsiteY60" fmla="*/ 527468 h 1907810"/>
              <a:gd name="connsiteX61" fmla="*/ 4381500 w 8141561"/>
              <a:gd name="connsiteY61" fmla="*/ 502068 h 1907810"/>
              <a:gd name="connsiteX62" fmla="*/ 4429125 w 8141561"/>
              <a:gd name="connsiteY62" fmla="*/ 490955 h 1907810"/>
              <a:gd name="connsiteX63" fmla="*/ 4508499 w 8141561"/>
              <a:gd name="connsiteY63" fmla="*/ 471906 h 1907810"/>
              <a:gd name="connsiteX64" fmla="*/ 4587875 w 8141561"/>
              <a:gd name="connsiteY64" fmla="*/ 435393 h 1907810"/>
              <a:gd name="connsiteX65" fmla="*/ 4682331 w 8141561"/>
              <a:gd name="connsiteY65" fmla="*/ 410787 h 1907810"/>
              <a:gd name="connsiteX66" fmla="*/ 4803775 w 8141561"/>
              <a:gd name="connsiteY66" fmla="*/ 365543 h 1907810"/>
              <a:gd name="connsiteX67" fmla="*/ 5207000 w 8141561"/>
              <a:gd name="connsiteY67" fmla="*/ 298868 h 1907810"/>
              <a:gd name="connsiteX68" fmla="*/ 5702300 w 8141561"/>
              <a:gd name="connsiteY68" fmla="*/ 298868 h 1907810"/>
              <a:gd name="connsiteX69" fmla="*/ 5537200 w 8141561"/>
              <a:gd name="connsiteY69" fmla="*/ 324268 h 1907810"/>
              <a:gd name="connsiteX70" fmla="*/ 5753100 w 8141561"/>
              <a:gd name="connsiteY70" fmla="*/ 324268 h 1907810"/>
              <a:gd name="connsiteX71" fmla="*/ 6489700 w 8141561"/>
              <a:gd name="connsiteY71" fmla="*/ 336968 h 1907810"/>
              <a:gd name="connsiteX72" fmla="*/ 6616700 w 8141561"/>
              <a:gd name="connsiteY72" fmla="*/ 375068 h 1907810"/>
              <a:gd name="connsiteX73" fmla="*/ 6692900 w 8141561"/>
              <a:gd name="connsiteY73" fmla="*/ 413168 h 1907810"/>
              <a:gd name="connsiteX74" fmla="*/ 6731000 w 8141561"/>
              <a:gd name="connsiteY74" fmla="*/ 438568 h 1907810"/>
              <a:gd name="connsiteX75" fmla="*/ 6845300 w 8141561"/>
              <a:gd name="connsiteY75" fmla="*/ 463968 h 1907810"/>
              <a:gd name="connsiteX76" fmla="*/ 6959600 w 8141561"/>
              <a:gd name="connsiteY76" fmla="*/ 451268 h 1907810"/>
              <a:gd name="connsiteX77" fmla="*/ 7150100 w 8141561"/>
              <a:gd name="connsiteY77" fmla="*/ 489368 h 1907810"/>
              <a:gd name="connsiteX78" fmla="*/ 7366000 w 8141561"/>
              <a:gd name="connsiteY78" fmla="*/ 463968 h 1907810"/>
              <a:gd name="connsiteX79" fmla="*/ 7404100 w 8141561"/>
              <a:gd name="connsiteY79" fmla="*/ 451268 h 1907810"/>
              <a:gd name="connsiteX80" fmla="*/ 7454900 w 8141561"/>
              <a:gd name="connsiteY80" fmla="*/ 362368 h 1907810"/>
              <a:gd name="connsiteX81" fmla="*/ 7480300 w 8141561"/>
              <a:gd name="connsiteY81" fmla="*/ 324268 h 1907810"/>
              <a:gd name="connsiteX82" fmla="*/ 7493000 w 8141561"/>
              <a:gd name="connsiteY82" fmla="*/ 260768 h 1907810"/>
              <a:gd name="connsiteX83" fmla="*/ 7531100 w 8141561"/>
              <a:gd name="connsiteY83" fmla="*/ 222668 h 1907810"/>
              <a:gd name="connsiteX84" fmla="*/ 7594600 w 8141561"/>
              <a:gd name="connsiteY84" fmla="*/ 171868 h 1907810"/>
              <a:gd name="connsiteX85" fmla="*/ 7645400 w 8141561"/>
              <a:gd name="connsiteY85" fmla="*/ 184568 h 1907810"/>
              <a:gd name="connsiteX86" fmla="*/ 7658100 w 8141561"/>
              <a:gd name="connsiteY86" fmla="*/ 222668 h 1907810"/>
              <a:gd name="connsiteX87" fmla="*/ 7632700 w 8141561"/>
              <a:gd name="connsiteY87" fmla="*/ 451268 h 1907810"/>
              <a:gd name="connsiteX88" fmla="*/ 7645400 w 8141561"/>
              <a:gd name="connsiteY88" fmla="*/ 540168 h 1907810"/>
              <a:gd name="connsiteX89" fmla="*/ 7696200 w 8141561"/>
              <a:gd name="connsiteY89" fmla="*/ 578268 h 1907810"/>
              <a:gd name="connsiteX90" fmla="*/ 7785100 w 8141561"/>
              <a:gd name="connsiteY90" fmla="*/ 641768 h 1907810"/>
              <a:gd name="connsiteX91" fmla="*/ 7823200 w 8141561"/>
              <a:gd name="connsiteY91" fmla="*/ 667168 h 1907810"/>
              <a:gd name="connsiteX92" fmla="*/ 7899400 w 8141561"/>
              <a:gd name="connsiteY92" fmla="*/ 743368 h 1907810"/>
              <a:gd name="connsiteX93" fmla="*/ 7988300 w 8141561"/>
              <a:gd name="connsiteY93" fmla="*/ 768768 h 1907810"/>
              <a:gd name="connsiteX94" fmla="*/ 8115300 w 8141561"/>
              <a:gd name="connsiteY94" fmla="*/ 756068 h 1907810"/>
              <a:gd name="connsiteX95" fmla="*/ 8140700 w 8141561"/>
              <a:gd name="connsiteY95" fmla="*/ 717968 h 1907810"/>
              <a:gd name="connsiteX96" fmla="*/ 8128000 w 8141561"/>
              <a:gd name="connsiteY96" fmla="*/ 425868 h 1907810"/>
              <a:gd name="connsiteX97" fmla="*/ 8115300 w 8141561"/>
              <a:gd name="connsiteY97" fmla="*/ 375068 h 1907810"/>
              <a:gd name="connsiteX98" fmla="*/ 8089900 w 8141561"/>
              <a:gd name="connsiteY98" fmla="*/ 248068 h 1907810"/>
              <a:gd name="connsiteX99" fmla="*/ 8039100 w 8141561"/>
              <a:gd name="connsiteY99" fmla="*/ 133768 h 1907810"/>
              <a:gd name="connsiteX100" fmla="*/ 8001000 w 8141561"/>
              <a:gd name="connsiteY100" fmla="*/ 95668 h 1907810"/>
              <a:gd name="connsiteX101" fmla="*/ 7950200 w 8141561"/>
              <a:gd name="connsiteY101" fmla="*/ 82968 h 1907810"/>
              <a:gd name="connsiteX102" fmla="*/ 7861300 w 8141561"/>
              <a:gd name="connsiteY102" fmla="*/ 57568 h 1907810"/>
              <a:gd name="connsiteX103" fmla="*/ 6781800 w 8141561"/>
              <a:gd name="connsiteY103" fmla="*/ 44868 h 1907810"/>
              <a:gd name="connsiteX104" fmla="*/ 5181600 w 8141561"/>
              <a:gd name="connsiteY104" fmla="*/ 32168 h 1907810"/>
              <a:gd name="connsiteX105" fmla="*/ 431800 w 8141561"/>
              <a:gd name="connsiteY105" fmla="*/ 32168 h 1907810"/>
              <a:gd name="connsiteX106" fmla="*/ 368300 w 8141561"/>
              <a:gd name="connsiteY106" fmla="*/ 44868 h 1907810"/>
              <a:gd name="connsiteX107" fmla="*/ 228600 w 8141561"/>
              <a:gd name="connsiteY107" fmla="*/ 70268 h 1907810"/>
              <a:gd name="connsiteX108" fmla="*/ 165100 w 8141561"/>
              <a:gd name="connsiteY108" fmla="*/ 108368 h 1907810"/>
              <a:gd name="connsiteX109" fmla="*/ 88900 w 8141561"/>
              <a:gd name="connsiteY109" fmla="*/ 197268 h 1907810"/>
              <a:gd name="connsiteX110" fmla="*/ 50800 w 8141561"/>
              <a:gd name="connsiteY110" fmla="*/ 235368 h 1907810"/>
              <a:gd name="connsiteX111" fmla="*/ 25400 w 8141561"/>
              <a:gd name="connsiteY111" fmla="*/ 641768 h 1907810"/>
              <a:gd name="connsiteX112" fmla="*/ 12700 w 8141561"/>
              <a:gd name="connsiteY112" fmla="*/ 844968 h 1907810"/>
              <a:gd name="connsiteX113" fmla="*/ 0 w 8141561"/>
              <a:gd name="connsiteY113" fmla="*/ 1238668 h 1907810"/>
              <a:gd name="connsiteX114" fmla="*/ 25400 w 8141561"/>
              <a:gd name="connsiteY114" fmla="*/ 1543468 h 1907810"/>
              <a:gd name="connsiteX115" fmla="*/ 63500 w 8141561"/>
              <a:gd name="connsiteY115" fmla="*/ 1645068 h 1907810"/>
              <a:gd name="connsiteX116" fmla="*/ 89694 w 8141561"/>
              <a:gd name="connsiteY116" fmla="*/ 1761750 h 1907810"/>
              <a:gd name="connsiteX117" fmla="*/ 186531 w 8141561"/>
              <a:gd name="connsiteY117" fmla="*/ 1905418 h 1907810"/>
              <a:gd name="connsiteX0" fmla="*/ 186531 w 8141561"/>
              <a:gd name="connsiteY0" fmla="*/ 1905418 h 1906503"/>
              <a:gd name="connsiteX1" fmla="*/ 303213 w 8141561"/>
              <a:gd name="connsiteY1" fmla="*/ 1822075 h 1906503"/>
              <a:gd name="connsiteX2" fmla="*/ 354013 w 8141561"/>
              <a:gd name="connsiteY2" fmla="*/ 1718887 h 1906503"/>
              <a:gd name="connsiteX3" fmla="*/ 479425 w 8141561"/>
              <a:gd name="connsiteY3" fmla="*/ 1571249 h 1906503"/>
              <a:gd name="connsiteX4" fmla="*/ 555625 w 8141561"/>
              <a:gd name="connsiteY4" fmla="*/ 1510924 h 1906503"/>
              <a:gd name="connsiteX5" fmla="*/ 658019 w 8141561"/>
              <a:gd name="connsiteY5" fmla="*/ 1449012 h 1906503"/>
              <a:gd name="connsiteX6" fmla="*/ 701675 w 8141561"/>
              <a:gd name="connsiteY6" fmla="*/ 1391861 h 1906503"/>
              <a:gd name="connsiteX7" fmla="*/ 653256 w 8141561"/>
              <a:gd name="connsiteY7" fmla="*/ 1280737 h 1906503"/>
              <a:gd name="connsiteX8" fmla="*/ 599281 w 8141561"/>
              <a:gd name="connsiteY8" fmla="*/ 1206124 h 1906503"/>
              <a:gd name="connsiteX9" fmla="*/ 554037 w 8141561"/>
              <a:gd name="connsiteY9" fmla="*/ 1103730 h 1906503"/>
              <a:gd name="connsiteX10" fmla="*/ 542130 w 8141561"/>
              <a:gd name="connsiteY10" fmla="*/ 948155 h 1906503"/>
              <a:gd name="connsiteX11" fmla="*/ 673894 w 8141561"/>
              <a:gd name="connsiteY11" fmla="*/ 840999 h 1906503"/>
              <a:gd name="connsiteX12" fmla="*/ 800100 w 8141561"/>
              <a:gd name="connsiteY12" fmla="*/ 895768 h 1906503"/>
              <a:gd name="connsiteX13" fmla="*/ 835818 w 8141561"/>
              <a:gd name="connsiteY13" fmla="*/ 987049 h 1906503"/>
              <a:gd name="connsiteX14" fmla="*/ 927100 w 8141561"/>
              <a:gd name="connsiteY14" fmla="*/ 883068 h 1906503"/>
              <a:gd name="connsiteX15" fmla="*/ 1028700 w 8141561"/>
              <a:gd name="connsiteY15" fmla="*/ 794168 h 1906503"/>
              <a:gd name="connsiteX16" fmla="*/ 1092200 w 8141561"/>
              <a:gd name="connsiteY16" fmla="*/ 756068 h 1906503"/>
              <a:gd name="connsiteX17" fmla="*/ 1237456 w 8141561"/>
              <a:gd name="connsiteY17" fmla="*/ 659231 h 1906503"/>
              <a:gd name="connsiteX18" fmla="*/ 1358106 w 8141561"/>
              <a:gd name="connsiteY18" fmla="*/ 629068 h 1906503"/>
              <a:gd name="connsiteX19" fmla="*/ 1435101 w 8141561"/>
              <a:gd name="connsiteY19" fmla="*/ 721937 h 1906503"/>
              <a:gd name="connsiteX20" fmla="*/ 1415256 w 8141561"/>
              <a:gd name="connsiteY20" fmla="*/ 814806 h 1906503"/>
              <a:gd name="connsiteX21" fmla="*/ 1354138 w 8141561"/>
              <a:gd name="connsiteY21" fmla="*/ 879099 h 1906503"/>
              <a:gd name="connsiteX22" fmla="*/ 1289050 w 8141561"/>
              <a:gd name="connsiteY22" fmla="*/ 930693 h 1906503"/>
              <a:gd name="connsiteX23" fmla="*/ 1088231 w 8141561"/>
              <a:gd name="connsiteY23" fmla="*/ 1085475 h 1906503"/>
              <a:gd name="connsiteX24" fmla="*/ 953294 w 8141561"/>
              <a:gd name="connsiteY24" fmla="*/ 1255337 h 1906503"/>
              <a:gd name="connsiteX25" fmla="*/ 1416050 w 8141561"/>
              <a:gd name="connsiteY25" fmla="*/ 1102143 h 1906503"/>
              <a:gd name="connsiteX26" fmla="*/ 1546225 w 8141561"/>
              <a:gd name="connsiteY26" fmla="*/ 1053725 h 1906503"/>
              <a:gd name="connsiteX27" fmla="*/ 1624807 w 8141561"/>
              <a:gd name="connsiteY27" fmla="*/ 995781 h 1906503"/>
              <a:gd name="connsiteX28" fmla="*/ 1714500 w 8141561"/>
              <a:gd name="connsiteY28" fmla="*/ 992607 h 1906503"/>
              <a:gd name="connsiteX29" fmla="*/ 1833562 w 8141561"/>
              <a:gd name="connsiteY29" fmla="*/ 963237 h 1906503"/>
              <a:gd name="connsiteX30" fmla="*/ 1892300 w 8141561"/>
              <a:gd name="connsiteY30" fmla="*/ 928312 h 1906503"/>
              <a:gd name="connsiteX31" fmla="*/ 1942306 w 8141561"/>
              <a:gd name="connsiteY31" fmla="*/ 917199 h 1906503"/>
              <a:gd name="connsiteX32" fmla="*/ 2000250 w 8141561"/>
              <a:gd name="connsiteY32" fmla="*/ 908468 h 1906503"/>
              <a:gd name="connsiteX33" fmla="*/ 2120106 w 8141561"/>
              <a:gd name="connsiteY33" fmla="*/ 837824 h 1906503"/>
              <a:gd name="connsiteX34" fmla="*/ 2189162 w 8141561"/>
              <a:gd name="connsiteY34" fmla="*/ 800518 h 1906503"/>
              <a:gd name="connsiteX35" fmla="*/ 2270125 w 8141561"/>
              <a:gd name="connsiteY35" fmla="*/ 797343 h 1906503"/>
              <a:gd name="connsiteX36" fmla="*/ 2493169 w 8141561"/>
              <a:gd name="connsiteY36" fmla="*/ 807662 h 1906503"/>
              <a:gd name="connsiteX37" fmla="*/ 2891632 w 8141561"/>
              <a:gd name="connsiteY37" fmla="*/ 775911 h 1906503"/>
              <a:gd name="connsiteX38" fmla="*/ 3008312 w 8141561"/>
              <a:gd name="connsiteY38" fmla="*/ 724318 h 1906503"/>
              <a:gd name="connsiteX39" fmla="*/ 3018631 w 8141561"/>
              <a:gd name="connsiteY39" fmla="*/ 630656 h 1906503"/>
              <a:gd name="connsiteX40" fmla="*/ 2997200 w 8141561"/>
              <a:gd name="connsiteY40" fmla="*/ 528261 h 1906503"/>
              <a:gd name="connsiteX41" fmla="*/ 2947987 w 8141561"/>
              <a:gd name="connsiteY41" fmla="*/ 417930 h 1906503"/>
              <a:gd name="connsiteX42" fmla="*/ 2916237 w 8141561"/>
              <a:gd name="connsiteY42" fmla="*/ 237749 h 1906503"/>
              <a:gd name="connsiteX43" fmla="*/ 3028950 w 8141561"/>
              <a:gd name="connsiteY43" fmla="*/ 185362 h 1906503"/>
              <a:gd name="connsiteX44" fmla="*/ 3136900 w 8141561"/>
              <a:gd name="connsiteY44" fmla="*/ 181393 h 1906503"/>
              <a:gd name="connsiteX45" fmla="*/ 3198018 w 8141561"/>
              <a:gd name="connsiteY45" fmla="*/ 205206 h 1906503"/>
              <a:gd name="connsiteX46" fmla="*/ 3185320 w 8141561"/>
              <a:gd name="connsiteY46" fmla="*/ 275055 h 1906503"/>
              <a:gd name="connsiteX47" fmla="*/ 3170237 w 8141561"/>
              <a:gd name="connsiteY47" fmla="*/ 313156 h 1906503"/>
              <a:gd name="connsiteX48" fmla="*/ 3180556 w 8141561"/>
              <a:gd name="connsiteY48" fmla="*/ 383799 h 1906503"/>
              <a:gd name="connsiteX49" fmla="*/ 3205163 w 8141561"/>
              <a:gd name="connsiteY49" fmla="*/ 508418 h 1906503"/>
              <a:gd name="connsiteX50" fmla="*/ 3234531 w 8141561"/>
              <a:gd name="connsiteY50" fmla="*/ 633037 h 1906503"/>
              <a:gd name="connsiteX51" fmla="*/ 3296443 w 8141561"/>
              <a:gd name="connsiteY51" fmla="*/ 715586 h 1906503"/>
              <a:gd name="connsiteX52" fmla="*/ 3368675 w 8141561"/>
              <a:gd name="connsiteY52" fmla="*/ 728287 h 1906503"/>
              <a:gd name="connsiteX53" fmla="*/ 3721100 w 8141561"/>
              <a:gd name="connsiteY53" fmla="*/ 705268 h 1906503"/>
              <a:gd name="connsiteX54" fmla="*/ 3784600 w 8141561"/>
              <a:gd name="connsiteY54" fmla="*/ 692568 h 1906503"/>
              <a:gd name="connsiteX55" fmla="*/ 3914775 w 8141561"/>
              <a:gd name="connsiteY55" fmla="*/ 647324 h 1906503"/>
              <a:gd name="connsiteX56" fmla="*/ 4077494 w 8141561"/>
              <a:gd name="connsiteY56" fmla="*/ 593349 h 1906503"/>
              <a:gd name="connsiteX57" fmla="*/ 4140200 w 8141561"/>
              <a:gd name="connsiteY57" fmla="*/ 565568 h 1906503"/>
              <a:gd name="connsiteX58" fmla="*/ 4191000 w 8141561"/>
              <a:gd name="connsiteY58" fmla="*/ 552868 h 1906503"/>
              <a:gd name="connsiteX59" fmla="*/ 4229100 w 8141561"/>
              <a:gd name="connsiteY59" fmla="*/ 540168 h 1906503"/>
              <a:gd name="connsiteX60" fmla="*/ 4292600 w 8141561"/>
              <a:gd name="connsiteY60" fmla="*/ 527468 h 1906503"/>
              <a:gd name="connsiteX61" fmla="*/ 4381500 w 8141561"/>
              <a:gd name="connsiteY61" fmla="*/ 502068 h 1906503"/>
              <a:gd name="connsiteX62" fmla="*/ 4429125 w 8141561"/>
              <a:gd name="connsiteY62" fmla="*/ 490955 h 1906503"/>
              <a:gd name="connsiteX63" fmla="*/ 4508499 w 8141561"/>
              <a:gd name="connsiteY63" fmla="*/ 471906 h 1906503"/>
              <a:gd name="connsiteX64" fmla="*/ 4587875 w 8141561"/>
              <a:gd name="connsiteY64" fmla="*/ 435393 h 1906503"/>
              <a:gd name="connsiteX65" fmla="*/ 4682331 w 8141561"/>
              <a:gd name="connsiteY65" fmla="*/ 410787 h 1906503"/>
              <a:gd name="connsiteX66" fmla="*/ 4803775 w 8141561"/>
              <a:gd name="connsiteY66" fmla="*/ 365543 h 1906503"/>
              <a:gd name="connsiteX67" fmla="*/ 5207000 w 8141561"/>
              <a:gd name="connsiteY67" fmla="*/ 298868 h 1906503"/>
              <a:gd name="connsiteX68" fmla="*/ 5702300 w 8141561"/>
              <a:gd name="connsiteY68" fmla="*/ 298868 h 1906503"/>
              <a:gd name="connsiteX69" fmla="*/ 5537200 w 8141561"/>
              <a:gd name="connsiteY69" fmla="*/ 324268 h 1906503"/>
              <a:gd name="connsiteX70" fmla="*/ 5753100 w 8141561"/>
              <a:gd name="connsiteY70" fmla="*/ 324268 h 1906503"/>
              <a:gd name="connsiteX71" fmla="*/ 6489700 w 8141561"/>
              <a:gd name="connsiteY71" fmla="*/ 336968 h 1906503"/>
              <a:gd name="connsiteX72" fmla="*/ 6616700 w 8141561"/>
              <a:gd name="connsiteY72" fmla="*/ 375068 h 1906503"/>
              <a:gd name="connsiteX73" fmla="*/ 6692900 w 8141561"/>
              <a:gd name="connsiteY73" fmla="*/ 413168 h 1906503"/>
              <a:gd name="connsiteX74" fmla="*/ 6731000 w 8141561"/>
              <a:gd name="connsiteY74" fmla="*/ 438568 h 1906503"/>
              <a:gd name="connsiteX75" fmla="*/ 6845300 w 8141561"/>
              <a:gd name="connsiteY75" fmla="*/ 463968 h 1906503"/>
              <a:gd name="connsiteX76" fmla="*/ 6959600 w 8141561"/>
              <a:gd name="connsiteY76" fmla="*/ 451268 h 1906503"/>
              <a:gd name="connsiteX77" fmla="*/ 7150100 w 8141561"/>
              <a:gd name="connsiteY77" fmla="*/ 489368 h 1906503"/>
              <a:gd name="connsiteX78" fmla="*/ 7366000 w 8141561"/>
              <a:gd name="connsiteY78" fmla="*/ 463968 h 1906503"/>
              <a:gd name="connsiteX79" fmla="*/ 7404100 w 8141561"/>
              <a:gd name="connsiteY79" fmla="*/ 451268 h 1906503"/>
              <a:gd name="connsiteX80" fmla="*/ 7454900 w 8141561"/>
              <a:gd name="connsiteY80" fmla="*/ 362368 h 1906503"/>
              <a:gd name="connsiteX81" fmla="*/ 7480300 w 8141561"/>
              <a:gd name="connsiteY81" fmla="*/ 324268 h 1906503"/>
              <a:gd name="connsiteX82" fmla="*/ 7493000 w 8141561"/>
              <a:gd name="connsiteY82" fmla="*/ 260768 h 1906503"/>
              <a:gd name="connsiteX83" fmla="*/ 7531100 w 8141561"/>
              <a:gd name="connsiteY83" fmla="*/ 222668 h 1906503"/>
              <a:gd name="connsiteX84" fmla="*/ 7594600 w 8141561"/>
              <a:gd name="connsiteY84" fmla="*/ 171868 h 1906503"/>
              <a:gd name="connsiteX85" fmla="*/ 7645400 w 8141561"/>
              <a:gd name="connsiteY85" fmla="*/ 184568 h 1906503"/>
              <a:gd name="connsiteX86" fmla="*/ 7658100 w 8141561"/>
              <a:gd name="connsiteY86" fmla="*/ 222668 h 1906503"/>
              <a:gd name="connsiteX87" fmla="*/ 7632700 w 8141561"/>
              <a:gd name="connsiteY87" fmla="*/ 451268 h 1906503"/>
              <a:gd name="connsiteX88" fmla="*/ 7645400 w 8141561"/>
              <a:gd name="connsiteY88" fmla="*/ 540168 h 1906503"/>
              <a:gd name="connsiteX89" fmla="*/ 7696200 w 8141561"/>
              <a:gd name="connsiteY89" fmla="*/ 578268 h 1906503"/>
              <a:gd name="connsiteX90" fmla="*/ 7785100 w 8141561"/>
              <a:gd name="connsiteY90" fmla="*/ 641768 h 1906503"/>
              <a:gd name="connsiteX91" fmla="*/ 7823200 w 8141561"/>
              <a:gd name="connsiteY91" fmla="*/ 667168 h 1906503"/>
              <a:gd name="connsiteX92" fmla="*/ 7899400 w 8141561"/>
              <a:gd name="connsiteY92" fmla="*/ 743368 h 1906503"/>
              <a:gd name="connsiteX93" fmla="*/ 7988300 w 8141561"/>
              <a:gd name="connsiteY93" fmla="*/ 768768 h 1906503"/>
              <a:gd name="connsiteX94" fmla="*/ 8115300 w 8141561"/>
              <a:gd name="connsiteY94" fmla="*/ 756068 h 1906503"/>
              <a:gd name="connsiteX95" fmla="*/ 8140700 w 8141561"/>
              <a:gd name="connsiteY95" fmla="*/ 717968 h 1906503"/>
              <a:gd name="connsiteX96" fmla="*/ 8128000 w 8141561"/>
              <a:gd name="connsiteY96" fmla="*/ 425868 h 1906503"/>
              <a:gd name="connsiteX97" fmla="*/ 8115300 w 8141561"/>
              <a:gd name="connsiteY97" fmla="*/ 375068 h 1906503"/>
              <a:gd name="connsiteX98" fmla="*/ 8089900 w 8141561"/>
              <a:gd name="connsiteY98" fmla="*/ 248068 h 1906503"/>
              <a:gd name="connsiteX99" fmla="*/ 8039100 w 8141561"/>
              <a:gd name="connsiteY99" fmla="*/ 133768 h 1906503"/>
              <a:gd name="connsiteX100" fmla="*/ 8001000 w 8141561"/>
              <a:gd name="connsiteY100" fmla="*/ 95668 h 1906503"/>
              <a:gd name="connsiteX101" fmla="*/ 7950200 w 8141561"/>
              <a:gd name="connsiteY101" fmla="*/ 82968 h 1906503"/>
              <a:gd name="connsiteX102" fmla="*/ 7861300 w 8141561"/>
              <a:gd name="connsiteY102" fmla="*/ 57568 h 1906503"/>
              <a:gd name="connsiteX103" fmla="*/ 6781800 w 8141561"/>
              <a:gd name="connsiteY103" fmla="*/ 44868 h 1906503"/>
              <a:gd name="connsiteX104" fmla="*/ 5181600 w 8141561"/>
              <a:gd name="connsiteY104" fmla="*/ 32168 h 1906503"/>
              <a:gd name="connsiteX105" fmla="*/ 431800 w 8141561"/>
              <a:gd name="connsiteY105" fmla="*/ 32168 h 1906503"/>
              <a:gd name="connsiteX106" fmla="*/ 368300 w 8141561"/>
              <a:gd name="connsiteY106" fmla="*/ 44868 h 1906503"/>
              <a:gd name="connsiteX107" fmla="*/ 228600 w 8141561"/>
              <a:gd name="connsiteY107" fmla="*/ 70268 h 1906503"/>
              <a:gd name="connsiteX108" fmla="*/ 165100 w 8141561"/>
              <a:gd name="connsiteY108" fmla="*/ 108368 h 1906503"/>
              <a:gd name="connsiteX109" fmla="*/ 88900 w 8141561"/>
              <a:gd name="connsiteY109" fmla="*/ 197268 h 1906503"/>
              <a:gd name="connsiteX110" fmla="*/ 50800 w 8141561"/>
              <a:gd name="connsiteY110" fmla="*/ 235368 h 1906503"/>
              <a:gd name="connsiteX111" fmla="*/ 25400 w 8141561"/>
              <a:gd name="connsiteY111" fmla="*/ 641768 h 1906503"/>
              <a:gd name="connsiteX112" fmla="*/ 12700 w 8141561"/>
              <a:gd name="connsiteY112" fmla="*/ 844968 h 1906503"/>
              <a:gd name="connsiteX113" fmla="*/ 0 w 8141561"/>
              <a:gd name="connsiteY113" fmla="*/ 1238668 h 1906503"/>
              <a:gd name="connsiteX114" fmla="*/ 25400 w 8141561"/>
              <a:gd name="connsiteY114" fmla="*/ 1543468 h 1906503"/>
              <a:gd name="connsiteX115" fmla="*/ 63500 w 8141561"/>
              <a:gd name="connsiteY115" fmla="*/ 1645068 h 1906503"/>
              <a:gd name="connsiteX116" fmla="*/ 89694 w 8141561"/>
              <a:gd name="connsiteY116" fmla="*/ 1761750 h 1906503"/>
              <a:gd name="connsiteX117" fmla="*/ 186531 w 8141561"/>
              <a:gd name="connsiteY117" fmla="*/ 1905418 h 1906503"/>
              <a:gd name="connsiteX0" fmla="*/ 186531 w 8141561"/>
              <a:gd name="connsiteY0" fmla="*/ 1905418 h 1906565"/>
              <a:gd name="connsiteX1" fmla="*/ 303213 w 8141561"/>
              <a:gd name="connsiteY1" fmla="*/ 1822075 h 1906565"/>
              <a:gd name="connsiteX2" fmla="*/ 420688 w 8141561"/>
              <a:gd name="connsiteY2" fmla="*/ 1695075 h 1906565"/>
              <a:gd name="connsiteX3" fmla="*/ 479425 w 8141561"/>
              <a:gd name="connsiteY3" fmla="*/ 1571249 h 1906565"/>
              <a:gd name="connsiteX4" fmla="*/ 555625 w 8141561"/>
              <a:gd name="connsiteY4" fmla="*/ 1510924 h 1906565"/>
              <a:gd name="connsiteX5" fmla="*/ 658019 w 8141561"/>
              <a:gd name="connsiteY5" fmla="*/ 1449012 h 1906565"/>
              <a:gd name="connsiteX6" fmla="*/ 701675 w 8141561"/>
              <a:gd name="connsiteY6" fmla="*/ 1391861 h 1906565"/>
              <a:gd name="connsiteX7" fmla="*/ 653256 w 8141561"/>
              <a:gd name="connsiteY7" fmla="*/ 1280737 h 1906565"/>
              <a:gd name="connsiteX8" fmla="*/ 599281 w 8141561"/>
              <a:gd name="connsiteY8" fmla="*/ 1206124 h 1906565"/>
              <a:gd name="connsiteX9" fmla="*/ 554037 w 8141561"/>
              <a:gd name="connsiteY9" fmla="*/ 1103730 h 1906565"/>
              <a:gd name="connsiteX10" fmla="*/ 542130 w 8141561"/>
              <a:gd name="connsiteY10" fmla="*/ 948155 h 1906565"/>
              <a:gd name="connsiteX11" fmla="*/ 673894 w 8141561"/>
              <a:gd name="connsiteY11" fmla="*/ 840999 h 1906565"/>
              <a:gd name="connsiteX12" fmla="*/ 800100 w 8141561"/>
              <a:gd name="connsiteY12" fmla="*/ 895768 h 1906565"/>
              <a:gd name="connsiteX13" fmla="*/ 835818 w 8141561"/>
              <a:gd name="connsiteY13" fmla="*/ 987049 h 1906565"/>
              <a:gd name="connsiteX14" fmla="*/ 927100 w 8141561"/>
              <a:gd name="connsiteY14" fmla="*/ 883068 h 1906565"/>
              <a:gd name="connsiteX15" fmla="*/ 1028700 w 8141561"/>
              <a:gd name="connsiteY15" fmla="*/ 794168 h 1906565"/>
              <a:gd name="connsiteX16" fmla="*/ 1092200 w 8141561"/>
              <a:gd name="connsiteY16" fmla="*/ 756068 h 1906565"/>
              <a:gd name="connsiteX17" fmla="*/ 1237456 w 8141561"/>
              <a:gd name="connsiteY17" fmla="*/ 659231 h 1906565"/>
              <a:gd name="connsiteX18" fmla="*/ 1358106 w 8141561"/>
              <a:gd name="connsiteY18" fmla="*/ 629068 h 1906565"/>
              <a:gd name="connsiteX19" fmla="*/ 1435101 w 8141561"/>
              <a:gd name="connsiteY19" fmla="*/ 721937 h 1906565"/>
              <a:gd name="connsiteX20" fmla="*/ 1415256 w 8141561"/>
              <a:gd name="connsiteY20" fmla="*/ 814806 h 1906565"/>
              <a:gd name="connsiteX21" fmla="*/ 1354138 w 8141561"/>
              <a:gd name="connsiteY21" fmla="*/ 879099 h 1906565"/>
              <a:gd name="connsiteX22" fmla="*/ 1289050 w 8141561"/>
              <a:gd name="connsiteY22" fmla="*/ 930693 h 1906565"/>
              <a:gd name="connsiteX23" fmla="*/ 1088231 w 8141561"/>
              <a:gd name="connsiteY23" fmla="*/ 1085475 h 1906565"/>
              <a:gd name="connsiteX24" fmla="*/ 953294 w 8141561"/>
              <a:gd name="connsiteY24" fmla="*/ 1255337 h 1906565"/>
              <a:gd name="connsiteX25" fmla="*/ 1416050 w 8141561"/>
              <a:gd name="connsiteY25" fmla="*/ 1102143 h 1906565"/>
              <a:gd name="connsiteX26" fmla="*/ 1546225 w 8141561"/>
              <a:gd name="connsiteY26" fmla="*/ 1053725 h 1906565"/>
              <a:gd name="connsiteX27" fmla="*/ 1624807 w 8141561"/>
              <a:gd name="connsiteY27" fmla="*/ 995781 h 1906565"/>
              <a:gd name="connsiteX28" fmla="*/ 1714500 w 8141561"/>
              <a:gd name="connsiteY28" fmla="*/ 992607 h 1906565"/>
              <a:gd name="connsiteX29" fmla="*/ 1833562 w 8141561"/>
              <a:gd name="connsiteY29" fmla="*/ 963237 h 1906565"/>
              <a:gd name="connsiteX30" fmla="*/ 1892300 w 8141561"/>
              <a:gd name="connsiteY30" fmla="*/ 928312 h 1906565"/>
              <a:gd name="connsiteX31" fmla="*/ 1942306 w 8141561"/>
              <a:gd name="connsiteY31" fmla="*/ 917199 h 1906565"/>
              <a:gd name="connsiteX32" fmla="*/ 2000250 w 8141561"/>
              <a:gd name="connsiteY32" fmla="*/ 908468 h 1906565"/>
              <a:gd name="connsiteX33" fmla="*/ 2120106 w 8141561"/>
              <a:gd name="connsiteY33" fmla="*/ 837824 h 1906565"/>
              <a:gd name="connsiteX34" fmla="*/ 2189162 w 8141561"/>
              <a:gd name="connsiteY34" fmla="*/ 800518 h 1906565"/>
              <a:gd name="connsiteX35" fmla="*/ 2270125 w 8141561"/>
              <a:gd name="connsiteY35" fmla="*/ 797343 h 1906565"/>
              <a:gd name="connsiteX36" fmla="*/ 2493169 w 8141561"/>
              <a:gd name="connsiteY36" fmla="*/ 807662 h 1906565"/>
              <a:gd name="connsiteX37" fmla="*/ 2891632 w 8141561"/>
              <a:gd name="connsiteY37" fmla="*/ 775911 h 1906565"/>
              <a:gd name="connsiteX38" fmla="*/ 3008312 w 8141561"/>
              <a:gd name="connsiteY38" fmla="*/ 724318 h 1906565"/>
              <a:gd name="connsiteX39" fmla="*/ 3018631 w 8141561"/>
              <a:gd name="connsiteY39" fmla="*/ 630656 h 1906565"/>
              <a:gd name="connsiteX40" fmla="*/ 2997200 w 8141561"/>
              <a:gd name="connsiteY40" fmla="*/ 528261 h 1906565"/>
              <a:gd name="connsiteX41" fmla="*/ 2947987 w 8141561"/>
              <a:gd name="connsiteY41" fmla="*/ 417930 h 1906565"/>
              <a:gd name="connsiteX42" fmla="*/ 2916237 w 8141561"/>
              <a:gd name="connsiteY42" fmla="*/ 237749 h 1906565"/>
              <a:gd name="connsiteX43" fmla="*/ 3028950 w 8141561"/>
              <a:gd name="connsiteY43" fmla="*/ 185362 h 1906565"/>
              <a:gd name="connsiteX44" fmla="*/ 3136900 w 8141561"/>
              <a:gd name="connsiteY44" fmla="*/ 181393 h 1906565"/>
              <a:gd name="connsiteX45" fmla="*/ 3198018 w 8141561"/>
              <a:gd name="connsiteY45" fmla="*/ 205206 h 1906565"/>
              <a:gd name="connsiteX46" fmla="*/ 3185320 w 8141561"/>
              <a:gd name="connsiteY46" fmla="*/ 275055 h 1906565"/>
              <a:gd name="connsiteX47" fmla="*/ 3170237 w 8141561"/>
              <a:gd name="connsiteY47" fmla="*/ 313156 h 1906565"/>
              <a:gd name="connsiteX48" fmla="*/ 3180556 w 8141561"/>
              <a:gd name="connsiteY48" fmla="*/ 383799 h 1906565"/>
              <a:gd name="connsiteX49" fmla="*/ 3205163 w 8141561"/>
              <a:gd name="connsiteY49" fmla="*/ 508418 h 1906565"/>
              <a:gd name="connsiteX50" fmla="*/ 3234531 w 8141561"/>
              <a:gd name="connsiteY50" fmla="*/ 633037 h 1906565"/>
              <a:gd name="connsiteX51" fmla="*/ 3296443 w 8141561"/>
              <a:gd name="connsiteY51" fmla="*/ 715586 h 1906565"/>
              <a:gd name="connsiteX52" fmla="*/ 3368675 w 8141561"/>
              <a:gd name="connsiteY52" fmla="*/ 728287 h 1906565"/>
              <a:gd name="connsiteX53" fmla="*/ 3721100 w 8141561"/>
              <a:gd name="connsiteY53" fmla="*/ 705268 h 1906565"/>
              <a:gd name="connsiteX54" fmla="*/ 3784600 w 8141561"/>
              <a:gd name="connsiteY54" fmla="*/ 692568 h 1906565"/>
              <a:gd name="connsiteX55" fmla="*/ 3914775 w 8141561"/>
              <a:gd name="connsiteY55" fmla="*/ 647324 h 1906565"/>
              <a:gd name="connsiteX56" fmla="*/ 4077494 w 8141561"/>
              <a:gd name="connsiteY56" fmla="*/ 593349 h 1906565"/>
              <a:gd name="connsiteX57" fmla="*/ 4140200 w 8141561"/>
              <a:gd name="connsiteY57" fmla="*/ 565568 h 1906565"/>
              <a:gd name="connsiteX58" fmla="*/ 4191000 w 8141561"/>
              <a:gd name="connsiteY58" fmla="*/ 552868 h 1906565"/>
              <a:gd name="connsiteX59" fmla="*/ 4229100 w 8141561"/>
              <a:gd name="connsiteY59" fmla="*/ 540168 h 1906565"/>
              <a:gd name="connsiteX60" fmla="*/ 4292600 w 8141561"/>
              <a:gd name="connsiteY60" fmla="*/ 527468 h 1906565"/>
              <a:gd name="connsiteX61" fmla="*/ 4381500 w 8141561"/>
              <a:gd name="connsiteY61" fmla="*/ 502068 h 1906565"/>
              <a:gd name="connsiteX62" fmla="*/ 4429125 w 8141561"/>
              <a:gd name="connsiteY62" fmla="*/ 490955 h 1906565"/>
              <a:gd name="connsiteX63" fmla="*/ 4508499 w 8141561"/>
              <a:gd name="connsiteY63" fmla="*/ 471906 h 1906565"/>
              <a:gd name="connsiteX64" fmla="*/ 4587875 w 8141561"/>
              <a:gd name="connsiteY64" fmla="*/ 435393 h 1906565"/>
              <a:gd name="connsiteX65" fmla="*/ 4682331 w 8141561"/>
              <a:gd name="connsiteY65" fmla="*/ 410787 h 1906565"/>
              <a:gd name="connsiteX66" fmla="*/ 4803775 w 8141561"/>
              <a:gd name="connsiteY66" fmla="*/ 365543 h 1906565"/>
              <a:gd name="connsiteX67" fmla="*/ 5207000 w 8141561"/>
              <a:gd name="connsiteY67" fmla="*/ 298868 h 1906565"/>
              <a:gd name="connsiteX68" fmla="*/ 5702300 w 8141561"/>
              <a:gd name="connsiteY68" fmla="*/ 298868 h 1906565"/>
              <a:gd name="connsiteX69" fmla="*/ 5537200 w 8141561"/>
              <a:gd name="connsiteY69" fmla="*/ 324268 h 1906565"/>
              <a:gd name="connsiteX70" fmla="*/ 5753100 w 8141561"/>
              <a:gd name="connsiteY70" fmla="*/ 324268 h 1906565"/>
              <a:gd name="connsiteX71" fmla="*/ 6489700 w 8141561"/>
              <a:gd name="connsiteY71" fmla="*/ 336968 h 1906565"/>
              <a:gd name="connsiteX72" fmla="*/ 6616700 w 8141561"/>
              <a:gd name="connsiteY72" fmla="*/ 375068 h 1906565"/>
              <a:gd name="connsiteX73" fmla="*/ 6692900 w 8141561"/>
              <a:gd name="connsiteY73" fmla="*/ 413168 h 1906565"/>
              <a:gd name="connsiteX74" fmla="*/ 6731000 w 8141561"/>
              <a:gd name="connsiteY74" fmla="*/ 438568 h 1906565"/>
              <a:gd name="connsiteX75" fmla="*/ 6845300 w 8141561"/>
              <a:gd name="connsiteY75" fmla="*/ 463968 h 1906565"/>
              <a:gd name="connsiteX76" fmla="*/ 6959600 w 8141561"/>
              <a:gd name="connsiteY76" fmla="*/ 451268 h 1906565"/>
              <a:gd name="connsiteX77" fmla="*/ 7150100 w 8141561"/>
              <a:gd name="connsiteY77" fmla="*/ 489368 h 1906565"/>
              <a:gd name="connsiteX78" fmla="*/ 7366000 w 8141561"/>
              <a:gd name="connsiteY78" fmla="*/ 463968 h 1906565"/>
              <a:gd name="connsiteX79" fmla="*/ 7404100 w 8141561"/>
              <a:gd name="connsiteY79" fmla="*/ 451268 h 1906565"/>
              <a:gd name="connsiteX80" fmla="*/ 7454900 w 8141561"/>
              <a:gd name="connsiteY80" fmla="*/ 362368 h 1906565"/>
              <a:gd name="connsiteX81" fmla="*/ 7480300 w 8141561"/>
              <a:gd name="connsiteY81" fmla="*/ 324268 h 1906565"/>
              <a:gd name="connsiteX82" fmla="*/ 7493000 w 8141561"/>
              <a:gd name="connsiteY82" fmla="*/ 260768 h 1906565"/>
              <a:gd name="connsiteX83" fmla="*/ 7531100 w 8141561"/>
              <a:gd name="connsiteY83" fmla="*/ 222668 h 1906565"/>
              <a:gd name="connsiteX84" fmla="*/ 7594600 w 8141561"/>
              <a:gd name="connsiteY84" fmla="*/ 171868 h 1906565"/>
              <a:gd name="connsiteX85" fmla="*/ 7645400 w 8141561"/>
              <a:gd name="connsiteY85" fmla="*/ 184568 h 1906565"/>
              <a:gd name="connsiteX86" fmla="*/ 7658100 w 8141561"/>
              <a:gd name="connsiteY86" fmla="*/ 222668 h 1906565"/>
              <a:gd name="connsiteX87" fmla="*/ 7632700 w 8141561"/>
              <a:gd name="connsiteY87" fmla="*/ 451268 h 1906565"/>
              <a:gd name="connsiteX88" fmla="*/ 7645400 w 8141561"/>
              <a:gd name="connsiteY88" fmla="*/ 540168 h 1906565"/>
              <a:gd name="connsiteX89" fmla="*/ 7696200 w 8141561"/>
              <a:gd name="connsiteY89" fmla="*/ 578268 h 1906565"/>
              <a:gd name="connsiteX90" fmla="*/ 7785100 w 8141561"/>
              <a:gd name="connsiteY90" fmla="*/ 641768 h 1906565"/>
              <a:gd name="connsiteX91" fmla="*/ 7823200 w 8141561"/>
              <a:gd name="connsiteY91" fmla="*/ 667168 h 1906565"/>
              <a:gd name="connsiteX92" fmla="*/ 7899400 w 8141561"/>
              <a:gd name="connsiteY92" fmla="*/ 743368 h 1906565"/>
              <a:gd name="connsiteX93" fmla="*/ 7988300 w 8141561"/>
              <a:gd name="connsiteY93" fmla="*/ 768768 h 1906565"/>
              <a:gd name="connsiteX94" fmla="*/ 8115300 w 8141561"/>
              <a:gd name="connsiteY94" fmla="*/ 756068 h 1906565"/>
              <a:gd name="connsiteX95" fmla="*/ 8140700 w 8141561"/>
              <a:gd name="connsiteY95" fmla="*/ 717968 h 1906565"/>
              <a:gd name="connsiteX96" fmla="*/ 8128000 w 8141561"/>
              <a:gd name="connsiteY96" fmla="*/ 425868 h 1906565"/>
              <a:gd name="connsiteX97" fmla="*/ 8115300 w 8141561"/>
              <a:gd name="connsiteY97" fmla="*/ 375068 h 1906565"/>
              <a:gd name="connsiteX98" fmla="*/ 8089900 w 8141561"/>
              <a:gd name="connsiteY98" fmla="*/ 248068 h 1906565"/>
              <a:gd name="connsiteX99" fmla="*/ 8039100 w 8141561"/>
              <a:gd name="connsiteY99" fmla="*/ 133768 h 1906565"/>
              <a:gd name="connsiteX100" fmla="*/ 8001000 w 8141561"/>
              <a:gd name="connsiteY100" fmla="*/ 95668 h 1906565"/>
              <a:gd name="connsiteX101" fmla="*/ 7950200 w 8141561"/>
              <a:gd name="connsiteY101" fmla="*/ 82968 h 1906565"/>
              <a:gd name="connsiteX102" fmla="*/ 7861300 w 8141561"/>
              <a:gd name="connsiteY102" fmla="*/ 57568 h 1906565"/>
              <a:gd name="connsiteX103" fmla="*/ 6781800 w 8141561"/>
              <a:gd name="connsiteY103" fmla="*/ 44868 h 1906565"/>
              <a:gd name="connsiteX104" fmla="*/ 5181600 w 8141561"/>
              <a:gd name="connsiteY104" fmla="*/ 32168 h 1906565"/>
              <a:gd name="connsiteX105" fmla="*/ 431800 w 8141561"/>
              <a:gd name="connsiteY105" fmla="*/ 32168 h 1906565"/>
              <a:gd name="connsiteX106" fmla="*/ 368300 w 8141561"/>
              <a:gd name="connsiteY106" fmla="*/ 44868 h 1906565"/>
              <a:gd name="connsiteX107" fmla="*/ 228600 w 8141561"/>
              <a:gd name="connsiteY107" fmla="*/ 70268 h 1906565"/>
              <a:gd name="connsiteX108" fmla="*/ 165100 w 8141561"/>
              <a:gd name="connsiteY108" fmla="*/ 108368 h 1906565"/>
              <a:gd name="connsiteX109" fmla="*/ 88900 w 8141561"/>
              <a:gd name="connsiteY109" fmla="*/ 197268 h 1906565"/>
              <a:gd name="connsiteX110" fmla="*/ 50800 w 8141561"/>
              <a:gd name="connsiteY110" fmla="*/ 235368 h 1906565"/>
              <a:gd name="connsiteX111" fmla="*/ 25400 w 8141561"/>
              <a:gd name="connsiteY111" fmla="*/ 641768 h 1906565"/>
              <a:gd name="connsiteX112" fmla="*/ 12700 w 8141561"/>
              <a:gd name="connsiteY112" fmla="*/ 844968 h 1906565"/>
              <a:gd name="connsiteX113" fmla="*/ 0 w 8141561"/>
              <a:gd name="connsiteY113" fmla="*/ 1238668 h 1906565"/>
              <a:gd name="connsiteX114" fmla="*/ 25400 w 8141561"/>
              <a:gd name="connsiteY114" fmla="*/ 1543468 h 1906565"/>
              <a:gd name="connsiteX115" fmla="*/ 63500 w 8141561"/>
              <a:gd name="connsiteY115" fmla="*/ 1645068 h 1906565"/>
              <a:gd name="connsiteX116" fmla="*/ 89694 w 8141561"/>
              <a:gd name="connsiteY116" fmla="*/ 1761750 h 1906565"/>
              <a:gd name="connsiteX117" fmla="*/ 186531 w 8141561"/>
              <a:gd name="connsiteY117" fmla="*/ 1905418 h 1906565"/>
              <a:gd name="connsiteX0" fmla="*/ 186531 w 8141561"/>
              <a:gd name="connsiteY0" fmla="*/ 1905418 h 1906565"/>
              <a:gd name="connsiteX1" fmla="*/ 303213 w 8141561"/>
              <a:gd name="connsiteY1" fmla="*/ 1822075 h 1906565"/>
              <a:gd name="connsiteX2" fmla="*/ 420688 w 8141561"/>
              <a:gd name="connsiteY2" fmla="*/ 1695075 h 1906565"/>
              <a:gd name="connsiteX3" fmla="*/ 479425 w 8141561"/>
              <a:gd name="connsiteY3" fmla="*/ 1571249 h 1906565"/>
              <a:gd name="connsiteX4" fmla="*/ 555625 w 8141561"/>
              <a:gd name="connsiteY4" fmla="*/ 1510924 h 1906565"/>
              <a:gd name="connsiteX5" fmla="*/ 658019 w 8141561"/>
              <a:gd name="connsiteY5" fmla="*/ 1449012 h 1906565"/>
              <a:gd name="connsiteX6" fmla="*/ 701675 w 8141561"/>
              <a:gd name="connsiteY6" fmla="*/ 1391861 h 1906565"/>
              <a:gd name="connsiteX7" fmla="*/ 653256 w 8141561"/>
              <a:gd name="connsiteY7" fmla="*/ 1280737 h 1906565"/>
              <a:gd name="connsiteX8" fmla="*/ 599281 w 8141561"/>
              <a:gd name="connsiteY8" fmla="*/ 1206124 h 1906565"/>
              <a:gd name="connsiteX9" fmla="*/ 554037 w 8141561"/>
              <a:gd name="connsiteY9" fmla="*/ 1103730 h 1906565"/>
              <a:gd name="connsiteX10" fmla="*/ 542130 w 8141561"/>
              <a:gd name="connsiteY10" fmla="*/ 948155 h 1906565"/>
              <a:gd name="connsiteX11" fmla="*/ 673894 w 8141561"/>
              <a:gd name="connsiteY11" fmla="*/ 840999 h 1906565"/>
              <a:gd name="connsiteX12" fmla="*/ 764381 w 8141561"/>
              <a:gd name="connsiteY12" fmla="*/ 931487 h 1906565"/>
              <a:gd name="connsiteX13" fmla="*/ 835818 w 8141561"/>
              <a:gd name="connsiteY13" fmla="*/ 987049 h 1906565"/>
              <a:gd name="connsiteX14" fmla="*/ 927100 w 8141561"/>
              <a:gd name="connsiteY14" fmla="*/ 883068 h 1906565"/>
              <a:gd name="connsiteX15" fmla="*/ 1028700 w 8141561"/>
              <a:gd name="connsiteY15" fmla="*/ 794168 h 1906565"/>
              <a:gd name="connsiteX16" fmla="*/ 1092200 w 8141561"/>
              <a:gd name="connsiteY16" fmla="*/ 756068 h 1906565"/>
              <a:gd name="connsiteX17" fmla="*/ 1237456 w 8141561"/>
              <a:gd name="connsiteY17" fmla="*/ 659231 h 1906565"/>
              <a:gd name="connsiteX18" fmla="*/ 1358106 w 8141561"/>
              <a:gd name="connsiteY18" fmla="*/ 629068 h 1906565"/>
              <a:gd name="connsiteX19" fmla="*/ 1435101 w 8141561"/>
              <a:gd name="connsiteY19" fmla="*/ 721937 h 1906565"/>
              <a:gd name="connsiteX20" fmla="*/ 1415256 w 8141561"/>
              <a:gd name="connsiteY20" fmla="*/ 814806 h 1906565"/>
              <a:gd name="connsiteX21" fmla="*/ 1354138 w 8141561"/>
              <a:gd name="connsiteY21" fmla="*/ 879099 h 1906565"/>
              <a:gd name="connsiteX22" fmla="*/ 1289050 w 8141561"/>
              <a:gd name="connsiteY22" fmla="*/ 930693 h 1906565"/>
              <a:gd name="connsiteX23" fmla="*/ 1088231 w 8141561"/>
              <a:gd name="connsiteY23" fmla="*/ 1085475 h 1906565"/>
              <a:gd name="connsiteX24" fmla="*/ 953294 w 8141561"/>
              <a:gd name="connsiteY24" fmla="*/ 1255337 h 1906565"/>
              <a:gd name="connsiteX25" fmla="*/ 1416050 w 8141561"/>
              <a:gd name="connsiteY25" fmla="*/ 1102143 h 1906565"/>
              <a:gd name="connsiteX26" fmla="*/ 1546225 w 8141561"/>
              <a:gd name="connsiteY26" fmla="*/ 1053725 h 1906565"/>
              <a:gd name="connsiteX27" fmla="*/ 1624807 w 8141561"/>
              <a:gd name="connsiteY27" fmla="*/ 995781 h 1906565"/>
              <a:gd name="connsiteX28" fmla="*/ 1714500 w 8141561"/>
              <a:gd name="connsiteY28" fmla="*/ 992607 h 1906565"/>
              <a:gd name="connsiteX29" fmla="*/ 1833562 w 8141561"/>
              <a:gd name="connsiteY29" fmla="*/ 963237 h 1906565"/>
              <a:gd name="connsiteX30" fmla="*/ 1892300 w 8141561"/>
              <a:gd name="connsiteY30" fmla="*/ 928312 h 1906565"/>
              <a:gd name="connsiteX31" fmla="*/ 1942306 w 8141561"/>
              <a:gd name="connsiteY31" fmla="*/ 917199 h 1906565"/>
              <a:gd name="connsiteX32" fmla="*/ 2000250 w 8141561"/>
              <a:gd name="connsiteY32" fmla="*/ 908468 h 1906565"/>
              <a:gd name="connsiteX33" fmla="*/ 2120106 w 8141561"/>
              <a:gd name="connsiteY33" fmla="*/ 837824 h 1906565"/>
              <a:gd name="connsiteX34" fmla="*/ 2189162 w 8141561"/>
              <a:gd name="connsiteY34" fmla="*/ 800518 h 1906565"/>
              <a:gd name="connsiteX35" fmla="*/ 2270125 w 8141561"/>
              <a:gd name="connsiteY35" fmla="*/ 797343 h 1906565"/>
              <a:gd name="connsiteX36" fmla="*/ 2493169 w 8141561"/>
              <a:gd name="connsiteY36" fmla="*/ 807662 h 1906565"/>
              <a:gd name="connsiteX37" fmla="*/ 2891632 w 8141561"/>
              <a:gd name="connsiteY37" fmla="*/ 775911 h 1906565"/>
              <a:gd name="connsiteX38" fmla="*/ 3008312 w 8141561"/>
              <a:gd name="connsiteY38" fmla="*/ 724318 h 1906565"/>
              <a:gd name="connsiteX39" fmla="*/ 3018631 w 8141561"/>
              <a:gd name="connsiteY39" fmla="*/ 630656 h 1906565"/>
              <a:gd name="connsiteX40" fmla="*/ 2997200 w 8141561"/>
              <a:gd name="connsiteY40" fmla="*/ 528261 h 1906565"/>
              <a:gd name="connsiteX41" fmla="*/ 2947987 w 8141561"/>
              <a:gd name="connsiteY41" fmla="*/ 417930 h 1906565"/>
              <a:gd name="connsiteX42" fmla="*/ 2916237 w 8141561"/>
              <a:gd name="connsiteY42" fmla="*/ 237749 h 1906565"/>
              <a:gd name="connsiteX43" fmla="*/ 3028950 w 8141561"/>
              <a:gd name="connsiteY43" fmla="*/ 185362 h 1906565"/>
              <a:gd name="connsiteX44" fmla="*/ 3136900 w 8141561"/>
              <a:gd name="connsiteY44" fmla="*/ 181393 h 1906565"/>
              <a:gd name="connsiteX45" fmla="*/ 3198018 w 8141561"/>
              <a:gd name="connsiteY45" fmla="*/ 205206 h 1906565"/>
              <a:gd name="connsiteX46" fmla="*/ 3185320 w 8141561"/>
              <a:gd name="connsiteY46" fmla="*/ 275055 h 1906565"/>
              <a:gd name="connsiteX47" fmla="*/ 3170237 w 8141561"/>
              <a:gd name="connsiteY47" fmla="*/ 313156 h 1906565"/>
              <a:gd name="connsiteX48" fmla="*/ 3180556 w 8141561"/>
              <a:gd name="connsiteY48" fmla="*/ 383799 h 1906565"/>
              <a:gd name="connsiteX49" fmla="*/ 3205163 w 8141561"/>
              <a:gd name="connsiteY49" fmla="*/ 508418 h 1906565"/>
              <a:gd name="connsiteX50" fmla="*/ 3234531 w 8141561"/>
              <a:gd name="connsiteY50" fmla="*/ 633037 h 1906565"/>
              <a:gd name="connsiteX51" fmla="*/ 3296443 w 8141561"/>
              <a:gd name="connsiteY51" fmla="*/ 715586 h 1906565"/>
              <a:gd name="connsiteX52" fmla="*/ 3368675 w 8141561"/>
              <a:gd name="connsiteY52" fmla="*/ 728287 h 1906565"/>
              <a:gd name="connsiteX53" fmla="*/ 3721100 w 8141561"/>
              <a:gd name="connsiteY53" fmla="*/ 705268 h 1906565"/>
              <a:gd name="connsiteX54" fmla="*/ 3784600 w 8141561"/>
              <a:gd name="connsiteY54" fmla="*/ 692568 h 1906565"/>
              <a:gd name="connsiteX55" fmla="*/ 3914775 w 8141561"/>
              <a:gd name="connsiteY55" fmla="*/ 647324 h 1906565"/>
              <a:gd name="connsiteX56" fmla="*/ 4077494 w 8141561"/>
              <a:gd name="connsiteY56" fmla="*/ 593349 h 1906565"/>
              <a:gd name="connsiteX57" fmla="*/ 4140200 w 8141561"/>
              <a:gd name="connsiteY57" fmla="*/ 565568 h 1906565"/>
              <a:gd name="connsiteX58" fmla="*/ 4191000 w 8141561"/>
              <a:gd name="connsiteY58" fmla="*/ 552868 h 1906565"/>
              <a:gd name="connsiteX59" fmla="*/ 4229100 w 8141561"/>
              <a:gd name="connsiteY59" fmla="*/ 540168 h 1906565"/>
              <a:gd name="connsiteX60" fmla="*/ 4292600 w 8141561"/>
              <a:gd name="connsiteY60" fmla="*/ 527468 h 1906565"/>
              <a:gd name="connsiteX61" fmla="*/ 4381500 w 8141561"/>
              <a:gd name="connsiteY61" fmla="*/ 502068 h 1906565"/>
              <a:gd name="connsiteX62" fmla="*/ 4429125 w 8141561"/>
              <a:gd name="connsiteY62" fmla="*/ 490955 h 1906565"/>
              <a:gd name="connsiteX63" fmla="*/ 4508499 w 8141561"/>
              <a:gd name="connsiteY63" fmla="*/ 471906 h 1906565"/>
              <a:gd name="connsiteX64" fmla="*/ 4587875 w 8141561"/>
              <a:gd name="connsiteY64" fmla="*/ 435393 h 1906565"/>
              <a:gd name="connsiteX65" fmla="*/ 4682331 w 8141561"/>
              <a:gd name="connsiteY65" fmla="*/ 410787 h 1906565"/>
              <a:gd name="connsiteX66" fmla="*/ 4803775 w 8141561"/>
              <a:gd name="connsiteY66" fmla="*/ 365543 h 1906565"/>
              <a:gd name="connsiteX67" fmla="*/ 5207000 w 8141561"/>
              <a:gd name="connsiteY67" fmla="*/ 298868 h 1906565"/>
              <a:gd name="connsiteX68" fmla="*/ 5702300 w 8141561"/>
              <a:gd name="connsiteY68" fmla="*/ 298868 h 1906565"/>
              <a:gd name="connsiteX69" fmla="*/ 5537200 w 8141561"/>
              <a:gd name="connsiteY69" fmla="*/ 324268 h 1906565"/>
              <a:gd name="connsiteX70" fmla="*/ 5753100 w 8141561"/>
              <a:gd name="connsiteY70" fmla="*/ 324268 h 1906565"/>
              <a:gd name="connsiteX71" fmla="*/ 6489700 w 8141561"/>
              <a:gd name="connsiteY71" fmla="*/ 336968 h 1906565"/>
              <a:gd name="connsiteX72" fmla="*/ 6616700 w 8141561"/>
              <a:gd name="connsiteY72" fmla="*/ 375068 h 1906565"/>
              <a:gd name="connsiteX73" fmla="*/ 6692900 w 8141561"/>
              <a:gd name="connsiteY73" fmla="*/ 413168 h 1906565"/>
              <a:gd name="connsiteX74" fmla="*/ 6731000 w 8141561"/>
              <a:gd name="connsiteY74" fmla="*/ 438568 h 1906565"/>
              <a:gd name="connsiteX75" fmla="*/ 6845300 w 8141561"/>
              <a:gd name="connsiteY75" fmla="*/ 463968 h 1906565"/>
              <a:gd name="connsiteX76" fmla="*/ 6959600 w 8141561"/>
              <a:gd name="connsiteY76" fmla="*/ 451268 h 1906565"/>
              <a:gd name="connsiteX77" fmla="*/ 7150100 w 8141561"/>
              <a:gd name="connsiteY77" fmla="*/ 489368 h 1906565"/>
              <a:gd name="connsiteX78" fmla="*/ 7366000 w 8141561"/>
              <a:gd name="connsiteY78" fmla="*/ 463968 h 1906565"/>
              <a:gd name="connsiteX79" fmla="*/ 7404100 w 8141561"/>
              <a:gd name="connsiteY79" fmla="*/ 451268 h 1906565"/>
              <a:gd name="connsiteX80" fmla="*/ 7454900 w 8141561"/>
              <a:gd name="connsiteY80" fmla="*/ 362368 h 1906565"/>
              <a:gd name="connsiteX81" fmla="*/ 7480300 w 8141561"/>
              <a:gd name="connsiteY81" fmla="*/ 324268 h 1906565"/>
              <a:gd name="connsiteX82" fmla="*/ 7493000 w 8141561"/>
              <a:gd name="connsiteY82" fmla="*/ 260768 h 1906565"/>
              <a:gd name="connsiteX83" fmla="*/ 7531100 w 8141561"/>
              <a:gd name="connsiteY83" fmla="*/ 222668 h 1906565"/>
              <a:gd name="connsiteX84" fmla="*/ 7594600 w 8141561"/>
              <a:gd name="connsiteY84" fmla="*/ 171868 h 1906565"/>
              <a:gd name="connsiteX85" fmla="*/ 7645400 w 8141561"/>
              <a:gd name="connsiteY85" fmla="*/ 184568 h 1906565"/>
              <a:gd name="connsiteX86" fmla="*/ 7658100 w 8141561"/>
              <a:gd name="connsiteY86" fmla="*/ 222668 h 1906565"/>
              <a:gd name="connsiteX87" fmla="*/ 7632700 w 8141561"/>
              <a:gd name="connsiteY87" fmla="*/ 451268 h 1906565"/>
              <a:gd name="connsiteX88" fmla="*/ 7645400 w 8141561"/>
              <a:gd name="connsiteY88" fmla="*/ 540168 h 1906565"/>
              <a:gd name="connsiteX89" fmla="*/ 7696200 w 8141561"/>
              <a:gd name="connsiteY89" fmla="*/ 578268 h 1906565"/>
              <a:gd name="connsiteX90" fmla="*/ 7785100 w 8141561"/>
              <a:gd name="connsiteY90" fmla="*/ 641768 h 1906565"/>
              <a:gd name="connsiteX91" fmla="*/ 7823200 w 8141561"/>
              <a:gd name="connsiteY91" fmla="*/ 667168 h 1906565"/>
              <a:gd name="connsiteX92" fmla="*/ 7899400 w 8141561"/>
              <a:gd name="connsiteY92" fmla="*/ 743368 h 1906565"/>
              <a:gd name="connsiteX93" fmla="*/ 7988300 w 8141561"/>
              <a:gd name="connsiteY93" fmla="*/ 768768 h 1906565"/>
              <a:gd name="connsiteX94" fmla="*/ 8115300 w 8141561"/>
              <a:gd name="connsiteY94" fmla="*/ 756068 h 1906565"/>
              <a:gd name="connsiteX95" fmla="*/ 8140700 w 8141561"/>
              <a:gd name="connsiteY95" fmla="*/ 717968 h 1906565"/>
              <a:gd name="connsiteX96" fmla="*/ 8128000 w 8141561"/>
              <a:gd name="connsiteY96" fmla="*/ 425868 h 1906565"/>
              <a:gd name="connsiteX97" fmla="*/ 8115300 w 8141561"/>
              <a:gd name="connsiteY97" fmla="*/ 375068 h 1906565"/>
              <a:gd name="connsiteX98" fmla="*/ 8089900 w 8141561"/>
              <a:gd name="connsiteY98" fmla="*/ 248068 h 1906565"/>
              <a:gd name="connsiteX99" fmla="*/ 8039100 w 8141561"/>
              <a:gd name="connsiteY99" fmla="*/ 133768 h 1906565"/>
              <a:gd name="connsiteX100" fmla="*/ 8001000 w 8141561"/>
              <a:gd name="connsiteY100" fmla="*/ 95668 h 1906565"/>
              <a:gd name="connsiteX101" fmla="*/ 7950200 w 8141561"/>
              <a:gd name="connsiteY101" fmla="*/ 82968 h 1906565"/>
              <a:gd name="connsiteX102" fmla="*/ 7861300 w 8141561"/>
              <a:gd name="connsiteY102" fmla="*/ 57568 h 1906565"/>
              <a:gd name="connsiteX103" fmla="*/ 6781800 w 8141561"/>
              <a:gd name="connsiteY103" fmla="*/ 44868 h 1906565"/>
              <a:gd name="connsiteX104" fmla="*/ 5181600 w 8141561"/>
              <a:gd name="connsiteY104" fmla="*/ 32168 h 1906565"/>
              <a:gd name="connsiteX105" fmla="*/ 431800 w 8141561"/>
              <a:gd name="connsiteY105" fmla="*/ 32168 h 1906565"/>
              <a:gd name="connsiteX106" fmla="*/ 368300 w 8141561"/>
              <a:gd name="connsiteY106" fmla="*/ 44868 h 1906565"/>
              <a:gd name="connsiteX107" fmla="*/ 228600 w 8141561"/>
              <a:gd name="connsiteY107" fmla="*/ 70268 h 1906565"/>
              <a:gd name="connsiteX108" fmla="*/ 165100 w 8141561"/>
              <a:gd name="connsiteY108" fmla="*/ 108368 h 1906565"/>
              <a:gd name="connsiteX109" fmla="*/ 88900 w 8141561"/>
              <a:gd name="connsiteY109" fmla="*/ 197268 h 1906565"/>
              <a:gd name="connsiteX110" fmla="*/ 50800 w 8141561"/>
              <a:gd name="connsiteY110" fmla="*/ 235368 h 1906565"/>
              <a:gd name="connsiteX111" fmla="*/ 25400 w 8141561"/>
              <a:gd name="connsiteY111" fmla="*/ 641768 h 1906565"/>
              <a:gd name="connsiteX112" fmla="*/ 12700 w 8141561"/>
              <a:gd name="connsiteY112" fmla="*/ 844968 h 1906565"/>
              <a:gd name="connsiteX113" fmla="*/ 0 w 8141561"/>
              <a:gd name="connsiteY113" fmla="*/ 1238668 h 1906565"/>
              <a:gd name="connsiteX114" fmla="*/ 25400 w 8141561"/>
              <a:gd name="connsiteY114" fmla="*/ 1543468 h 1906565"/>
              <a:gd name="connsiteX115" fmla="*/ 63500 w 8141561"/>
              <a:gd name="connsiteY115" fmla="*/ 1645068 h 1906565"/>
              <a:gd name="connsiteX116" fmla="*/ 89694 w 8141561"/>
              <a:gd name="connsiteY116" fmla="*/ 1761750 h 1906565"/>
              <a:gd name="connsiteX117" fmla="*/ 186531 w 8141561"/>
              <a:gd name="connsiteY117" fmla="*/ 1905418 h 1906565"/>
              <a:gd name="connsiteX0" fmla="*/ 186531 w 8141561"/>
              <a:gd name="connsiteY0" fmla="*/ 1905418 h 1906565"/>
              <a:gd name="connsiteX1" fmla="*/ 303213 w 8141561"/>
              <a:gd name="connsiteY1" fmla="*/ 1822075 h 1906565"/>
              <a:gd name="connsiteX2" fmla="*/ 420688 w 8141561"/>
              <a:gd name="connsiteY2" fmla="*/ 1695075 h 1906565"/>
              <a:gd name="connsiteX3" fmla="*/ 479425 w 8141561"/>
              <a:gd name="connsiteY3" fmla="*/ 1571249 h 1906565"/>
              <a:gd name="connsiteX4" fmla="*/ 555625 w 8141561"/>
              <a:gd name="connsiteY4" fmla="*/ 1510924 h 1906565"/>
              <a:gd name="connsiteX5" fmla="*/ 658019 w 8141561"/>
              <a:gd name="connsiteY5" fmla="*/ 1449012 h 1906565"/>
              <a:gd name="connsiteX6" fmla="*/ 701675 w 8141561"/>
              <a:gd name="connsiteY6" fmla="*/ 1391861 h 1906565"/>
              <a:gd name="connsiteX7" fmla="*/ 653256 w 8141561"/>
              <a:gd name="connsiteY7" fmla="*/ 1280737 h 1906565"/>
              <a:gd name="connsiteX8" fmla="*/ 599281 w 8141561"/>
              <a:gd name="connsiteY8" fmla="*/ 1206124 h 1906565"/>
              <a:gd name="connsiteX9" fmla="*/ 554037 w 8141561"/>
              <a:gd name="connsiteY9" fmla="*/ 1103730 h 1906565"/>
              <a:gd name="connsiteX10" fmla="*/ 542130 w 8141561"/>
              <a:gd name="connsiteY10" fmla="*/ 948155 h 1906565"/>
              <a:gd name="connsiteX11" fmla="*/ 647700 w 8141561"/>
              <a:gd name="connsiteY11" fmla="*/ 874336 h 1906565"/>
              <a:gd name="connsiteX12" fmla="*/ 764381 w 8141561"/>
              <a:gd name="connsiteY12" fmla="*/ 931487 h 1906565"/>
              <a:gd name="connsiteX13" fmla="*/ 835818 w 8141561"/>
              <a:gd name="connsiteY13" fmla="*/ 987049 h 1906565"/>
              <a:gd name="connsiteX14" fmla="*/ 927100 w 8141561"/>
              <a:gd name="connsiteY14" fmla="*/ 883068 h 1906565"/>
              <a:gd name="connsiteX15" fmla="*/ 1028700 w 8141561"/>
              <a:gd name="connsiteY15" fmla="*/ 794168 h 1906565"/>
              <a:gd name="connsiteX16" fmla="*/ 1092200 w 8141561"/>
              <a:gd name="connsiteY16" fmla="*/ 756068 h 1906565"/>
              <a:gd name="connsiteX17" fmla="*/ 1237456 w 8141561"/>
              <a:gd name="connsiteY17" fmla="*/ 659231 h 1906565"/>
              <a:gd name="connsiteX18" fmla="*/ 1358106 w 8141561"/>
              <a:gd name="connsiteY18" fmla="*/ 629068 h 1906565"/>
              <a:gd name="connsiteX19" fmla="*/ 1435101 w 8141561"/>
              <a:gd name="connsiteY19" fmla="*/ 721937 h 1906565"/>
              <a:gd name="connsiteX20" fmla="*/ 1415256 w 8141561"/>
              <a:gd name="connsiteY20" fmla="*/ 814806 h 1906565"/>
              <a:gd name="connsiteX21" fmla="*/ 1354138 w 8141561"/>
              <a:gd name="connsiteY21" fmla="*/ 879099 h 1906565"/>
              <a:gd name="connsiteX22" fmla="*/ 1289050 w 8141561"/>
              <a:gd name="connsiteY22" fmla="*/ 930693 h 1906565"/>
              <a:gd name="connsiteX23" fmla="*/ 1088231 w 8141561"/>
              <a:gd name="connsiteY23" fmla="*/ 1085475 h 1906565"/>
              <a:gd name="connsiteX24" fmla="*/ 953294 w 8141561"/>
              <a:gd name="connsiteY24" fmla="*/ 1255337 h 1906565"/>
              <a:gd name="connsiteX25" fmla="*/ 1416050 w 8141561"/>
              <a:gd name="connsiteY25" fmla="*/ 1102143 h 1906565"/>
              <a:gd name="connsiteX26" fmla="*/ 1546225 w 8141561"/>
              <a:gd name="connsiteY26" fmla="*/ 1053725 h 1906565"/>
              <a:gd name="connsiteX27" fmla="*/ 1624807 w 8141561"/>
              <a:gd name="connsiteY27" fmla="*/ 995781 h 1906565"/>
              <a:gd name="connsiteX28" fmla="*/ 1714500 w 8141561"/>
              <a:gd name="connsiteY28" fmla="*/ 992607 h 1906565"/>
              <a:gd name="connsiteX29" fmla="*/ 1833562 w 8141561"/>
              <a:gd name="connsiteY29" fmla="*/ 963237 h 1906565"/>
              <a:gd name="connsiteX30" fmla="*/ 1892300 w 8141561"/>
              <a:gd name="connsiteY30" fmla="*/ 928312 h 1906565"/>
              <a:gd name="connsiteX31" fmla="*/ 1942306 w 8141561"/>
              <a:gd name="connsiteY31" fmla="*/ 917199 h 1906565"/>
              <a:gd name="connsiteX32" fmla="*/ 2000250 w 8141561"/>
              <a:gd name="connsiteY32" fmla="*/ 908468 h 1906565"/>
              <a:gd name="connsiteX33" fmla="*/ 2120106 w 8141561"/>
              <a:gd name="connsiteY33" fmla="*/ 837824 h 1906565"/>
              <a:gd name="connsiteX34" fmla="*/ 2189162 w 8141561"/>
              <a:gd name="connsiteY34" fmla="*/ 800518 h 1906565"/>
              <a:gd name="connsiteX35" fmla="*/ 2270125 w 8141561"/>
              <a:gd name="connsiteY35" fmla="*/ 797343 h 1906565"/>
              <a:gd name="connsiteX36" fmla="*/ 2493169 w 8141561"/>
              <a:gd name="connsiteY36" fmla="*/ 807662 h 1906565"/>
              <a:gd name="connsiteX37" fmla="*/ 2891632 w 8141561"/>
              <a:gd name="connsiteY37" fmla="*/ 775911 h 1906565"/>
              <a:gd name="connsiteX38" fmla="*/ 3008312 w 8141561"/>
              <a:gd name="connsiteY38" fmla="*/ 724318 h 1906565"/>
              <a:gd name="connsiteX39" fmla="*/ 3018631 w 8141561"/>
              <a:gd name="connsiteY39" fmla="*/ 630656 h 1906565"/>
              <a:gd name="connsiteX40" fmla="*/ 2997200 w 8141561"/>
              <a:gd name="connsiteY40" fmla="*/ 528261 h 1906565"/>
              <a:gd name="connsiteX41" fmla="*/ 2947987 w 8141561"/>
              <a:gd name="connsiteY41" fmla="*/ 417930 h 1906565"/>
              <a:gd name="connsiteX42" fmla="*/ 2916237 w 8141561"/>
              <a:gd name="connsiteY42" fmla="*/ 237749 h 1906565"/>
              <a:gd name="connsiteX43" fmla="*/ 3028950 w 8141561"/>
              <a:gd name="connsiteY43" fmla="*/ 185362 h 1906565"/>
              <a:gd name="connsiteX44" fmla="*/ 3136900 w 8141561"/>
              <a:gd name="connsiteY44" fmla="*/ 181393 h 1906565"/>
              <a:gd name="connsiteX45" fmla="*/ 3198018 w 8141561"/>
              <a:gd name="connsiteY45" fmla="*/ 205206 h 1906565"/>
              <a:gd name="connsiteX46" fmla="*/ 3185320 w 8141561"/>
              <a:gd name="connsiteY46" fmla="*/ 275055 h 1906565"/>
              <a:gd name="connsiteX47" fmla="*/ 3170237 w 8141561"/>
              <a:gd name="connsiteY47" fmla="*/ 313156 h 1906565"/>
              <a:gd name="connsiteX48" fmla="*/ 3180556 w 8141561"/>
              <a:gd name="connsiteY48" fmla="*/ 383799 h 1906565"/>
              <a:gd name="connsiteX49" fmla="*/ 3205163 w 8141561"/>
              <a:gd name="connsiteY49" fmla="*/ 508418 h 1906565"/>
              <a:gd name="connsiteX50" fmla="*/ 3234531 w 8141561"/>
              <a:gd name="connsiteY50" fmla="*/ 633037 h 1906565"/>
              <a:gd name="connsiteX51" fmla="*/ 3296443 w 8141561"/>
              <a:gd name="connsiteY51" fmla="*/ 715586 h 1906565"/>
              <a:gd name="connsiteX52" fmla="*/ 3368675 w 8141561"/>
              <a:gd name="connsiteY52" fmla="*/ 728287 h 1906565"/>
              <a:gd name="connsiteX53" fmla="*/ 3721100 w 8141561"/>
              <a:gd name="connsiteY53" fmla="*/ 705268 h 1906565"/>
              <a:gd name="connsiteX54" fmla="*/ 3784600 w 8141561"/>
              <a:gd name="connsiteY54" fmla="*/ 692568 h 1906565"/>
              <a:gd name="connsiteX55" fmla="*/ 3914775 w 8141561"/>
              <a:gd name="connsiteY55" fmla="*/ 647324 h 1906565"/>
              <a:gd name="connsiteX56" fmla="*/ 4077494 w 8141561"/>
              <a:gd name="connsiteY56" fmla="*/ 593349 h 1906565"/>
              <a:gd name="connsiteX57" fmla="*/ 4140200 w 8141561"/>
              <a:gd name="connsiteY57" fmla="*/ 565568 h 1906565"/>
              <a:gd name="connsiteX58" fmla="*/ 4191000 w 8141561"/>
              <a:gd name="connsiteY58" fmla="*/ 552868 h 1906565"/>
              <a:gd name="connsiteX59" fmla="*/ 4229100 w 8141561"/>
              <a:gd name="connsiteY59" fmla="*/ 540168 h 1906565"/>
              <a:gd name="connsiteX60" fmla="*/ 4292600 w 8141561"/>
              <a:gd name="connsiteY60" fmla="*/ 527468 h 1906565"/>
              <a:gd name="connsiteX61" fmla="*/ 4381500 w 8141561"/>
              <a:gd name="connsiteY61" fmla="*/ 502068 h 1906565"/>
              <a:gd name="connsiteX62" fmla="*/ 4429125 w 8141561"/>
              <a:gd name="connsiteY62" fmla="*/ 490955 h 1906565"/>
              <a:gd name="connsiteX63" fmla="*/ 4508499 w 8141561"/>
              <a:gd name="connsiteY63" fmla="*/ 471906 h 1906565"/>
              <a:gd name="connsiteX64" fmla="*/ 4587875 w 8141561"/>
              <a:gd name="connsiteY64" fmla="*/ 435393 h 1906565"/>
              <a:gd name="connsiteX65" fmla="*/ 4682331 w 8141561"/>
              <a:gd name="connsiteY65" fmla="*/ 410787 h 1906565"/>
              <a:gd name="connsiteX66" fmla="*/ 4803775 w 8141561"/>
              <a:gd name="connsiteY66" fmla="*/ 365543 h 1906565"/>
              <a:gd name="connsiteX67" fmla="*/ 5207000 w 8141561"/>
              <a:gd name="connsiteY67" fmla="*/ 298868 h 1906565"/>
              <a:gd name="connsiteX68" fmla="*/ 5702300 w 8141561"/>
              <a:gd name="connsiteY68" fmla="*/ 298868 h 1906565"/>
              <a:gd name="connsiteX69" fmla="*/ 5537200 w 8141561"/>
              <a:gd name="connsiteY69" fmla="*/ 324268 h 1906565"/>
              <a:gd name="connsiteX70" fmla="*/ 5753100 w 8141561"/>
              <a:gd name="connsiteY70" fmla="*/ 324268 h 1906565"/>
              <a:gd name="connsiteX71" fmla="*/ 6489700 w 8141561"/>
              <a:gd name="connsiteY71" fmla="*/ 336968 h 1906565"/>
              <a:gd name="connsiteX72" fmla="*/ 6616700 w 8141561"/>
              <a:gd name="connsiteY72" fmla="*/ 375068 h 1906565"/>
              <a:gd name="connsiteX73" fmla="*/ 6692900 w 8141561"/>
              <a:gd name="connsiteY73" fmla="*/ 413168 h 1906565"/>
              <a:gd name="connsiteX74" fmla="*/ 6731000 w 8141561"/>
              <a:gd name="connsiteY74" fmla="*/ 438568 h 1906565"/>
              <a:gd name="connsiteX75" fmla="*/ 6845300 w 8141561"/>
              <a:gd name="connsiteY75" fmla="*/ 463968 h 1906565"/>
              <a:gd name="connsiteX76" fmla="*/ 6959600 w 8141561"/>
              <a:gd name="connsiteY76" fmla="*/ 451268 h 1906565"/>
              <a:gd name="connsiteX77" fmla="*/ 7150100 w 8141561"/>
              <a:gd name="connsiteY77" fmla="*/ 489368 h 1906565"/>
              <a:gd name="connsiteX78" fmla="*/ 7366000 w 8141561"/>
              <a:gd name="connsiteY78" fmla="*/ 463968 h 1906565"/>
              <a:gd name="connsiteX79" fmla="*/ 7404100 w 8141561"/>
              <a:gd name="connsiteY79" fmla="*/ 451268 h 1906565"/>
              <a:gd name="connsiteX80" fmla="*/ 7454900 w 8141561"/>
              <a:gd name="connsiteY80" fmla="*/ 362368 h 1906565"/>
              <a:gd name="connsiteX81" fmla="*/ 7480300 w 8141561"/>
              <a:gd name="connsiteY81" fmla="*/ 324268 h 1906565"/>
              <a:gd name="connsiteX82" fmla="*/ 7493000 w 8141561"/>
              <a:gd name="connsiteY82" fmla="*/ 260768 h 1906565"/>
              <a:gd name="connsiteX83" fmla="*/ 7531100 w 8141561"/>
              <a:gd name="connsiteY83" fmla="*/ 222668 h 1906565"/>
              <a:gd name="connsiteX84" fmla="*/ 7594600 w 8141561"/>
              <a:gd name="connsiteY84" fmla="*/ 171868 h 1906565"/>
              <a:gd name="connsiteX85" fmla="*/ 7645400 w 8141561"/>
              <a:gd name="connsiteY85" fmla="*/ 184568 h 1906565"/>
              <a:gd name="connsiteX86" fmla="*/ 7658100 w 8141561"/>
              <a:gd name="connsiteY86" fmla="*/ 222668 h 1906565"/>
              <a:gd name="connsiteX87" fmla="*/ 7632700 w 8141561"/>
              <a:gd name="connsiteY87" fmla="*/ 451268 h 1906565"/>
              <a:gd name="connsiteX88" fmla="*/ 7645400 w 8141561"/>
              <a:gd name="connsiteY88" fmla="*/ 540168 h 1906565"/>
              <a:gd name="connsiteX89" fmla="*/ 7696200 w 8141561"/>
              <a:gd name="connsiteY89" fmla="*/ 578268 h 1906565"/>
              <a:gd name="connsiteX90" fmla="*/ 7785100 w 8141561"/>
              <a:gd name="connsiteY90" fmla="*/ 641768 h 1906565"/>
              <a:gd name="connsiteX91" fmla="*/ 7823200 w 8141561"/>
              <a:gd name="connsiteY91" fmla="*/ 667168 h 1906565"/>
              <a:gd name="connsiteX92" fmla="*/ 7899400 w 8141561"/>
              <a:gd name="connsiteY92" fmla="*/ 743368 h 1906565"/>
              <a:gd name="connsiteX93" fmla="*/ 7988300 w 8141561"/>
              <a:gd name="connsiteY93" fmla="*/ 768768 h 1906565"/>
              <a:gd name="connsiteX94" fmla="*/ 8115300 w 8141561"/>
              <a:gd name="connsiteY94" fmla="*/ 756068 h 1906565"/>
              <a:gd name="connsiteX95" fmla="*/ 8140700 w 8141561"/>
              <a:gd name="connsiteY95" fmla="*/ 717968 h 1906565"/>
              <a:gd name="connsiteX96" fmla="*/ 8128000 w 8141561"/>
              <a:gd name="connsiteY96" fmla="*/ 425868 h 1906565"/>
              <a:gd name="connsiteX97" fmla="*/ 8115300 w 8141561"/>
              <a:gd name="connsiteY97" fmla="*/ 375068 h 1906565"/>
              <a:gd name="connsiteX98" fmla="*/ 8089900 w 8141561"/>
              <a:gd name="connsiteY98" fmla="*/ 248068 h 1906565"/>
              <a:gd name="connsiteX99" fmla="*/ 8039100 w 8141561"/>
              <a:gd name="connsiteY99" fmla="*/ 133768 h 1906565"/>
              <a:gd name="connsiteX100" fmla="*/ 8001000 w 8141561"/>
              <a:gd name="connsiteY100" fmla="*/ 95668 h 1906565"/>
              <a:gd name="connsiteX101" fmla="*/ 7950200 w 8141561"/>
              <a:gd name="connsiteY101" fmla="*/ 82968 h 1906565"/>
              <a:gd name="connsiteX102" fmla="*/ 7861300 w 8141561"/>
              <a:gd name="connsiteY102" fmla="*/ 57568 h 1906565"/>
              <a:gd name="connsiteX103" fmla="*/ 6781800 w 8141561"/>
              <a:gd name="connsiteY103" fmla="*/ 44868 h 1906565"/>
              <a:gd name="connsiteX104" fmla="*/ 5181600 w 8141561"/>
              <a:gd name="connsiteY104" fmla="*/ 32168 h 1906565"/>
              <a:gd name="connsiteX105" fmla="*/ 431800 w 8141561"/>
              <a:gd name="connsiteY105" fmla="*/ 32168 h 1906565"/>
              <a:gd name="connsiteX106" fmla="*/ 368300 w 8141561"/>
              <a:gd name="connsiteY106" fmla="*/ 44868 h 1906565"/>
              <a:gd name="connsiteX107" fmla="*/ 228600 w 8141561"/>
              <a:gd name="connsiteY107" fmla="*/ 70268 h 1906565"/>
              <a:gd name="connsiteX108" fmla="*/ 165100 w 8141561"/>
              <a:gd name="connsiteY108" fmla="*/ 108368 h 1906565"/>
              <a:gd name="connsiteX109" fmla="*/ 88900 w 8141561"/>
              <a:gd name="connsiteY109" fmla="*/ 197268 h 1906565"/>
              <a:gd name="connsiteX110" fmla="*/ 50800 w 8141561"/>
              <a:gd name="connsiteY110" fmla="*/ 235368 h 1906565"/>
              <a:gd name="connsiteX111" fmla="*/ 25400 w 8141561"/>
              <a:gd name="connsiteY111" fmla="*/ 641768 h 1906565"/>
              <a:gd name="connsiteX112" fmla="*/ 12700 w 8141561"/>
              <a:gd name="connsiteY112" fmla="*/ 844968 h 1906565"/>
              <a:gd name="connsiteX113" fmla="*/ 0 w 8141561"/>
              <a:gd name="connsiteY113" fmla="*/ 1238668 h 1906565"/>
              <a:gd name="connsiteX114" fmla="*/ 25400 w 8141561"/>
              <a:gd name="connsiteY114" fmla="*/ 1543468 h 1906565"/>
              <a:gd name="connsiteX115" fmla="*/ 63500 w 8141561"/>
              <a:gd name="connsiteY115" fmla="*/ 1645068 h 1906565"/>
              <a:gd name="connsiteX116" fmla="*/ 89694 w 8141561"/>
              <a:gd name="connsiteY116" fmla="*/ 1761750 h 1906565"/>
              <a:gd name="connsiteX117" fmla="*/ 186531 w 8141561"/>
              <a:gd name="connsiteY117" fmla="*/ 1905418 h 1906565"/>
              <a:gd name="connsiteX0" fmla="*/ 186531 w 8141561"/>
              <a:gd name="connsiteY0" fmla="*/ 1905418 h 1906565"/>
              <a:gd name="connsiteX1" fmla="*/ 303213 w 8141561"/>
              <a:gd name="connsiteY1" fmla="*/ 1822075 h 1906565"/>
              <a:gd name="connsiteX2" fmla="*/ 420688 w 8141561"/>
              <a:gd name="connsiteY2" fmla="*/ 1695075 h 1906565"/>
              <a:gd name="connsiteX3" fmla="*/ 479425 w 8141561"/>
              <a:gd name="connsiteY3" fmla="*/ 1571249 h 1906565"/>
              <a:gd name="connsiteX4" fmla="*/ 555625 w 8141561"/>
              <a:gd name="connsiteY4" fmla="*/ 1510924 h 1906565"/>
              <a:gd name="connsiteX5" fmla="*/ 658019 w 8141561"/>
              <a:gd name="connsiteY5" fmla="*/ 1449012 h 1906565"/>
              <a:gd name="connsiteX6" fmla="*/ 701675 w 8141561"/>
              <a:gd name="connsiteY6" fmla="*/ 1391861 h 1906565"/>
              <a:gd name="connsiteX7" fmla="*/ 653256 w 8141561"/>
              <a:gd name="connsiteY7" fmla="*/ 1280737 h 1906565"/>
              <a:gd name="connsiteX8" fmla="*/ 599281 w 8141561"/>
              <a:gd name="connsiteY8" fmla="*/ 1206124 h 1906565"/>
              <a:gd name="connsiteX9" fmla="*/ 554037 w 8141561"/>
              <a:gd name="connsiteY9" fmla="*/ 1103730 h 1906565"/>
              <a:gd name="connsiteX10" fmla="*/ 542130 w 8141561"/>
              <a:gd name="connsiteY10" fmla="*/ 948155 h 1906565"/>
              <a:gd name="connsiteX11" fmla="*/ 647700 w 8141561"/>
              <a:gd name="connsiteY11" fmla="*/ 874336 h 1906565"/>
              <a:gd name="connsiteX12" fmla="*/ 764381 w 8141561"/>
              <a:gd name="connsiteY12" fmla="*/ 931487 h 1906565"/>
              <a:gd name="connsiteX13" fmla="*/ 807243 w 8141561"/>
              <a:gd name="connsiteY13" fmla="*/ 1032292 h 1906565"/>
              <a:gd name="connsiteX14" fmla="*/ 927100 w 8141561"/>
              <a:gd name="connsiteY14" fmla="*/ 883068 h 1906565"/>
              <a:gd name="connsiteX15" fmla="*/ 1028700 w 8141561"/>
              <a:gd name="connsiteY15" fmla="*/ 794168 h 1906565"/>
              <a:gd name="connsiteX16" fmla="*/ 1092200 w 8141561"/>
              <a:gd name="connsiteY16" fmla="*/ 756068 h 1906565"/>
              <a:gd name="connsiteX17" fmla="*/ 1237456 w 8141561"/>
              <a:gd name="connsiteY17" fmla="*/ 659231 h 1906565"/>
              <a:gd name="connsiteX18" fmla="*/ 1358106 w 8141561"/>
              <a:gd name="connsiteY18" fmla="*/ 629068 h 1906565"/>
              <a:gd name="connsiteX19" fmla="*/ 1435101 w 8141561"/>
              <a:gd name="connsiteY19" fmla="*/ 721937 h 1906565"/>
              <a:gd name="connsiteX20" fmla="*/ 1415256 w 8141561"/>
              <a:gd name="connsiteY20" fmla="*/ 814806 h 1906565"/>
              <a:gd name="connsiteX21" fmla="*/ 1354138 w 8141561"/>
              <a:gd name="connsiteY21" fmla="*/ 879099 h 1906565"/>
              <a:gd name="connsiteX22" fmla="*/ 1289050 w 8141561"/>
              <a:gd name="connsiteY22" fmla="*/ 930693 h 1906565"/>
              <a:gd name="connsiteX23" fmla="*/ 1088231 w 8141561"/>
              <a:gd name="connsiteY23" fmla="*/ 1085475 h 1906565"/>
              <a:gd name="connsiteX24" fmla="*/ 953294 w 8141561"/>
              <a:gd name="connsiteY24" fmla="*/ 1255337 h 1906565"/>
              <a:gd name="connsiteX25" fmla="*/ 1416050 w 8141561"/>
              <a:gd name="connsiteY25" fmla="*/ 1102143 h 1906565"/>
              <a:gd name="connsiteX26" fmla="*/ 1546225 w 8141561"/>
              <a:gd name="connsiteY26" fmla="*/ 1053725 h 1906565"/>
              <a:gd name="connsiteX27" fmla="*/ 1624807 w 8141561"/>
              <a:gd name="connsiteY27" fmla="*/ 995781 h 1906565"/>
              <a:gd name="connsiteX28" fmla="*/ 1714500 w 8141561"/>
              <a:gd name="connsiteY28" fmla="*/ 992607 h 1906565"/>
              <a:gd name="connsiteX29" fmla="*/ 1833562 w 8141561"/>
              <a:gd name="connsiteY29" fmla="*/ 963237 h 1906565"/>
              <a:gd name="connsiteX30" fmla="*/ 1892300 w 8141561"/>
              <a:gd name="connsiteY30" fmla="*/ 928312 h 1906565"/>
              <a:gd name="connsiteX31" fmla="*/ 1942306 w 8141561"/>
              <a:gd name="connsiteY31" fmla="*/ 917199 h 1906565"/>
              <a:gd name="connsiteX32" fmla="*/ 2000250 w 8141561"/>
              <a:gd name="connsiteY32" fmla="*/ 908468 h 1906565"/>
              <a:gd name="connsiteX33" fmla="*/ 2120106 w 8141561"/>
              <a:gd name="connsiteY33" fmla="*/ 837824 h 1906565"/>
              <a:gd name="connsiteX34" fmla="*/ 2189162 w 8141561"/>
              <a:gd name="connsiteY34" fmla="*/ 800518 h 1906565"/>
              <a:gd name="connsiteX35" fmla="*/ 2270125 w 8141561"/>
              <a:gd name="connsiteY35" fmla="*/ 797343 h 1906565"/>
              <a:gd name="connsiteX36" fmla="*/ 2493169 w 8141561"/>
              <a:gd name="connsiteY36" fmla="*/ 807662 h 1906565"/>
              <a:gd name="connsiteX37" fmla="*/ 2891632 w 8141561"/>
              <a:gd name="connsiteY37" fmla="*/ 775911 h 1906565"/>
              <a:gd name="connsiteX38" fmla="*/ 3008312 w 8141561"/>
              <a:gd name="connsiteY38" fmla="*/ 724318 h 1906565"/>
              <a:gd name="connsiteX39" fmla="*/ 3018631 w 8141561"/>
              <a:gd name="connsiteY39" fmla="*/ 630656 h 1906565"/>
              <a:gd name="connsiteX40" fmla="*/ 2997200 w 8141561"/>
              <a:gd name="connsiteY40" fmla="*/ 528261 h 1906565"/>
              <a:gd name="connsiteX41" fmla="*/ 2947987 w 8141561"/>
              <a:gd name="connsiteY41" fmla="*/ 417930 h 1906565"/>
              <a:gd name="connsiteX42" fmla="*/ 2916237 w 8141561"/>
              <a:gd name="connsiteY42" fmla="*/ 237749 h 1906565"/>
              <a:gd name="connsiteX43" fmla="*/ 3028950 w 8141561"/>
              <a:gd name="connsiteY43" fmla="*/ 185362 h 1906565"/>
              <a:gd name="connsiteX44" fmla="*/ 3136900 w 8141561"/>
              <a:gd name="connsiteY44" fmla="*/ 181393 h 1906565"/>
              <a:gd name="connsiteX45" fmla="*/ 3198018 w 8141561"/>
              <a:gd name="connsiteY45" fmla="*/ 205206 h 1906565"/>
              <a:gd name="connsiteX46" fmla="*/ 3185320 w 8141561"/>
              <a:gd name="connsiteY46" fmla="*/ 275055 h 1906565"/>
              <a:gd name="connsiteX47" fmla="*/ 3170237 w 8141561"/>
              <a:gd name="connsiteY47" fmla="*/ 313156 h 1906565"/>
              <a:gd name="connsiteX48" fmla="*/ 3180556 w 8141561"/>
              <a:gd name="connsiteY48" fmla="*/ 383799 h 1906565"/>
              <a:gd name="connsiteX49" fmla="*/ 3205163 w 8141561"/>
              <a:gd name="connsiteY49" fmla="*/ 508418 h 1906565"/>
              <a:gd name="connsiteX50" fmla="*/ 3234531 w 8141561"/>
              <a:gd name="connsiteY50" fmla="*/ 633037 h 1906565"/>
              <a:gd name="connsiteX51" fmla="*/ 3296443 w 8141561"/>
              <a:gd name="connsiteY51" fmla="*/ 715586 h 1906565"/>
              <a:gd name="connsiteX52" fmla="*/ 3368675 w 8141561"/>
              <a:gd name="connsiteY52" fmla="*/ 728287 h 1906565"/>
              <a:gd name="connsiteX53" fmla="*/ 3721100 w 8141561"/>
              <a:gd name="connsiteY53" fmla="*/ 705268 h 1906565"/>
              <a:gd name="connsiteX54" fmla="*/ 3784600 w 8141561"/>
              <a:gd name="connsiteY54" fmla="*/ 692568 h 1906565"/>
              <a:gd name="connsiteX55" fmla="*/ 3914775 w 8141561"/>
              <a:gd name="connsiteY55" fmla="*/ 647324 h 1906565"/>
              <a:gd name="connsiteX56" fmla="*/ 4077494 w 8141561"/>
              <a:gd name="connsiteY56" fmla="*/ 593349 h 1906565"/>
              <a:gd name="connsiteX57" fmla="*/ 4140200 w 8141561"/>
              <a:gd name="connsiteY57" fmla="*/ 565568 h 1906565"/>
              <a:gd name="connsiteX58" fmla="*/ 4191000 w 8141561"/>
              <a:gd name="connsiteY58" fmla="*/ 552868 h 1906565"/>
              <a:gd name="connsiteX59" fmla="*/ 4229100 w 8141561"/>
              <a:gd name="connsiteY59" fmla="*/ 540168 h 1906565"/>
              <a:gd name="connsiteX60" fmla="*/ 4292600 w 8141561"/>
              <a:gd name="connsiteY60" fmla="*/ 527468 h 1906565"/>
              <a:gd name="connsiteX61" fmla="*/ 4381500 w 8141561"/>
              <a:gd name="connsiteY61" fmla="*/ 502068 h 1906565"/>
              <a:gd name="connsiteX62" fmla="*/ 4429125 w 8141561"/>
              <a:gd name="connsiteY62" fmla="*/ 490955 h 1906565"/>
              <a:gd name="connsiteX63" fmla="*/ 4508499 w 8141561"/>
              <a:gd name="connsiteY63" fmla="*/ 471906 h 1906565"/>
              <a:gd name="connsiteX64" fmla="*/ 4587875 w 8141561"/>
              <a:gd name="connsiteY64" fmla="*/ 435393 h 1906565"/>
              <a:gd name="connsiteX65" fmla="*/ 4682331 w 8141561"/>
              <a:gd name="connsiteY65" fmla="*/ 410787 h 1906565"/>
              <a:gd name="connsiteX66" fmla="*/ 4803775 w 8141561"/>
              <a:gd name="connsiteY66" fmla="*/ 365543 h 1906565"/>
              <a:gd name="connsiteX67" fmla="*/ 5207000 w 8141561"/>
              <a:gd name="connsiteY67" fmla="*/ 298868 h 1906565"/>
              <a:gd name="connsiteX68" fmla="*/ 5702300 w 8141561"/>
              <a:gd name="connsiteY68" fmla="*/ 298868 h 1906565"/>
              <a:gd name="connsiteX69" fmla="*/ 5537200 w 8141561"/>
              <a:gd name="connsiteY69" fmla="*/ 324268 h 1906565"/>
              <a:gd name="connsiteX70" fmla="*/ 5753100 w 8141561"/>
              <a:gd name="connsiteY70" fmla="*/ 324268 h 1906565"/>
              <a:gd name="connsiteX71" fmla="*/ 6489700 w 8141561"/>
              <a:gd name="connsiteY71" fmla="*/ 336968 h 1906565"/>
              <a:gd name="connsiteX72" fmla="*/ 6616700 w 8141561"/>
              <a:gd name="connsiteY72" fmla="*/ 375068 h 1906565"/>
              <a:gd name="connsiteX73" fmla="*/ 6692900 w 8141561"/>
              <a:gd name="connsiteY73" fmla="*/ 413168 h 1906565"/>
              <a:gd name="connsiteX74" fmla="*/ 6731000 w 8141561"/>
              <a:gd name="connsiteY74" fmla="*/ 438568 h 1906565"/>
              <a:gd name="connsiteX75" fmla="*/ 6845300 w 8141561"/>
              <a:gd name="connsiteY75" fmla="*/ 463968 h 1906565"/>
              <a:gd name="connsiteX76" fmla="*/ 6959600 w 8141561"/>
              <a:gd name="connsiteY76" fmla="*/ 451268 h 1906565"/>
              <a:gd name="connsiteX77" fmla="*/ 7150100 w 8141561"/>
              <a:gd name="connsiteY77" fmla="*/ 489368 h 1906565"/>
              <a:gd name="connsiteX78" fmla="*/ 7366000 w 8141561"/>
              <a:gd name="connsiteY78" fmla="*/ 463968 h 1906565"/>
              <a:gd name="connsiteX79" fmla="*/ 7404100 w 8141561"/>
              <a:gd name="connsiteY79" fmla="*/ 451268 h 1906565"/>
              <a:gd name="connsiteX80" fmla="*/ 7454900 w 8141561"/>
              <a:gd name="connsiteY80" fmla="*/ 362368 h 1906565"/>
              <a:gd name="connsiteX81" fmla="*/ 7480300 w 8141561"/>
              <a:gd name="connsiteY81" fmla="*/ 324268 h 1906565"/>
              <a:gd name="connsiteX82" fmla="*/ 7493000 w 8141561"/>
              <a:gd name="connsiteY82" fmla="*/ 260768 h 1906565"/>
              <a:gd name="connsiteX83" fmla="*/ 7531100 w 8141561"/>
              <a:gd name="connsiteY83" fmla="*/ 222668 h 1906565"/>
              <a:gd name="connsiteX84" fmla="*/ 7594600 w 8141561"/>
              <a:gd name="connsiteY84" fmla="*/ 171868 h 1906565"/>
              <a:gd name="connsiteX85" fmla="*/ 7645400 w 8141561"/>
              <a:gd name="connsiteY85" fmla="*/ 184568 h 1906565"/>
              <a:gd name="connsiteX86" fmla="*/ 7658100 w 8141561"/>
              <a:gd name="connsiteY86" fmla="*/ 222668 h 1906565"/>
              <a:gd name="connsiteX87" fmla="*/ 7632700 w 8141561"/>
              <a:gd name="connsiteY87" fmla="*/ 451268 h 1906565"/>
              <a:gd name="connsiteX88" fmla="*/ 7645400 w 8141561"/>
              <a:gd name="connsiteY88" fmla="*/ 540168 h 1906565"/>
              <a:gd name="connsiteX89" fmla="*/ 7696200 w 8141561"/>
              <a:gd name="connsiteY89" fmla="*/ 578268 h 1906565"/>
              <a:gd name="connsiteX90" fmla="*/ 7785100 w 8141561"/>
              <a:gd name="connsiteY90" fmla="*/ 641768 h 1906565"/>
              <a:gd name="connsiteX91" fmla="*/ 7823200 w 8141561"/>
              <a:gd name="connsiteY91" fmla="*/ 667168 h 1906565"/>
              <a:gd name="connsiteX92" fmla="*/ 7899400 w 8141561"/>
              <a:gd name="connsiteY92" fmla="*/ 743368 h 1906565"/>
              <a:gd name="connsiteX93" fmla="*/ 7988300 w 8141561"/>
              <a:gd name="connsiteY93" fmla="*/ 768768 h 1906565"/>
              <a:gd name="connsiteX94" fmla="*/ 8115300 w 8141561"/>
              <a:gd name="connsiteY94" fmla="*/ 756068 h 1906565"/>
              <a:gd name="connsiteX95" fmla="*/ 8140700 w 8141561"/>
              <a:gd name="connsiteY95" fmla="*/ 717968 h 1906565"/>
              <a:gd name="connsiteX96" fmla="*/ 8128000 w 8141561"/>
              <a:gd name="connsiteY96" fmla="*/ 425868 h 1906565"/>
              <a:gd name="connsiteX97" fmla="*/ 8115300 w 8141561"/>
              <a:gd name="connsiteY97" fmla="*/ 375068 h 1906565"/>
              <a:gd name="connsiteX98" fmla="*/ 8089900 w 8141561"/>
              <a:gd name="connsiteY98" fmla="*/ 248068 h 1906565"/>
              <a:gd name="connsiteX99" fmla="*/ 8039100 w 8141561"/>
              <a:gd name="connsiteY99" fmla="*/ 133768 h 1906565"/>
              <a:gd name="connsiteX100" fmla="*/ 8001000 w 8141561"/>
              <a:gd name="connsiteY100" fmla="*/ 95668 h 1906565"/>
              <a:gd name="connsiteX101" fmla="*/ 7950200 w 8141561"/>
              <a:gd name="connsiteY101" fmla="*/ 82968 h 1906565"/>
              <a:gd name="connsiteX102" fmla="*/ 7861300 w 8141561"/>
              <a:gd name="connsiteY102" fmla="*/ 57568 h 1906565"/>
              <a:gd name="connsiteX103" fmla="*/ 6781800 w 8141561"/>
              <a:gd name="connsiteY103" fmla="*/ 44868 h 1906565"/>
              <a:gd name="connsiteX104" fmla="*/ 5181600 w 8141561"/>
              <a:gd name="connsiteY104" fmla="*/ 32168 h 1906565"/>
              <a:gd name="connsiteX105" fmla="*/ 431800 w 8141561"/>
              <a:gd name="connsiteY105" fmla="*/ 32168 h 1906565"/>
              <a:gd name="connsiteX106" fmla="*/ 368300 w 8141561"/>
              <a:gd name="connsiteY106" fmla="*/ 44868 h 1906565"/>
              <a:gd name="connsiteX107" fmla="*/ 228600 w 8141561"/>
              <a:gd name="connsiteY107" fmla="*/ 70268 h 1906565"/>
              <a:gd name="connsiteX108" fmla="*/ 165100 w 8141561"/>
              <a:gd name="connsiteY108" fmla="*/ 108368 h 1906565"/>
              <a:gd name="connsiteX109" fmla="*/ 88900 w 8141561"/>
              <a:gd name="connsiteY109" fmla="*/ 197268 h 1906565"/>
              <a:gd name="connsiteX110" fmla="*/ 50800 w 8141561"/>
              <a:gd name="connsiteY110" fmla="*/ 235368 h 1906565"/>
              <a:gd name="connsiteX111" fmla="*/ 25400 w 8141561"/>
              <a:gd name="connsiteY111" fmla="*/ 641768 h 1906565"/>
              <a:gd name="connsiteX112" fmla="*/ 12700 w 8141561"/>
              <a:gd name="connsiteY112" fmla="*/ 844968 h 1906565"/>
              <a:gd name="connsiteX113" fmla="*/ 0 w 8141561"/>
              <a:gd name="connsiteY113" fmla="*/ 1238668 h 1906565"/>
              <a:gd name="connsiteX114" fmla="*/ 25400 w 8141561"/>
              <a:gd name="connsiteY114" fmla="*/ 1543468 h 1906565"/>
              <a:gd name="connsiteX115" fmla="*/ 63500 w 8141561"/>
              <a:gd name="connsiteY115" fmla="*/ 1645068 h 1906565"/>
              <a:gd name="connsiteX116" fmla="*/ 89694 w 8141561"/>
              <a:gd name="connsiteY116" fmla="*/ 1761750 h 1906565"/>
              <a:gd name="connsiteX117" fmla="*/ 186531 w 8141561"/>
              <a:gd name="connsiteY117" fmla="*/ 1905418 h 1906565"/>
              <a:gd name="connsiteX0" fmla="*/ 351676 w 8306706"/>
              <a:gd name="connsiteY0" fmla="*/ 1905418 h 1906565"/>
              <a:gd name="connsiteX1" fmla="*/ 468358 w 8306706"/>
              <a:gd name="connsiteY1" fmla="*/ 1822075 h 1906565"/>
              <a:gd name="connsiteX2" fmla="*/ 585833 w 8306706"/>
              <a:gd name="connsiteY2" fmla="*/ 1695075 h 1906565"/>
              <a:gd name="connsiteX3" fmla="*/ 644570 w 8306706"/>
              <a:gd name="connsiteY3" fmla="*/ 1571249 h 1906565"/>
              <a:gd name="connsiteX4" fmla="*/ 720770 w 8306706"/>
              <a:gd name="connsiteY4" fmla="*/ 1510924 h 1906565"/>
              <a:gd name="connsiteX5" fmla="*/ 823164 w 8306706"/>
              <a:gd name="connsiteY5" fmla="*/ 1449012 h 1906565"/>
              <a:gd name="connsiteX6" fmla="*/ 866820 w 8306706"/>
              <a:gd name="connsiteY6" fmla="*/ 1391861 h 1906565"/>
              <a:gd name="connsiteX7" fmla="*/ 818401 w 8306706"/>
              <a:gd name="connsiteY7" fmla="*/ 1280737 h 1906565"/>
              <a:gd name="connsiteX8" fmla="*/ 764426 w 8306706"/>
              <a:gd name="connsiteY8" fmla="*/ 1206124 h 1906565"/>
              <a:gd name="connsiteX9" fmla="*/ 719182 w 8306706"/>
              <a:gd name="connsiteY9" fmla="*/ 1103730 h 1906565"/>
              <a:gd name="connsiteX10" fmla="*/ 707275 w 8306706"/>
              <a:gd name="connsiteY10" fmla="*/ 948155 h 1906565"/>
              <a:gd name="connsiteX11" fmla="*/ 812845 w 8306706"/>
              <a:gd name="connsiteY11" fmla="*/ 874336 h 1906565"/>
              <a:gd name="connsiteX12" fmla="*/ 929526 w 8306706"/>
              <a:gd name="connsiteY12" fmla="*/ 931487 h 1906565"/>
              <a:gd name="connsiteX13" fmla="*/ 972388 w 8306706"/>
              <a:gd name="connsiteY13" fmla="*/ 1032292 h 1906565"/>
              <a:gd name="connsiteX14" fmla="*/ 1092245 w 8306706"/>
              <a:gd name="connsiteY14" fmla="*/ 883068 h 1906565"/>
              <a:gd name="connsiteX15" fmla="*/ 1193845 w 8306706"/>
              <a:gd name="connsiteY15" fmla="*/ 794168 h 1906565"/>
              <a:gd name="connsiteX16" fmla="*/ 1257345 w 8306706"/>
              <a:gd name="connsiteY16" fmla="*/ 756068 h 1906565"/>
              <a:gd name="connsiteX17" fmla="*/ 1402601 w 8306706"/>
              <a:gd name="connsiteY17" fmla="*/ 659231 h 1906565"/>
              <a:gd name="connsiteX18" fmla="*/ 1523251 w 8306706"/>
              <a:gd name="connsiteY18" fmla="*/ 629068 h 1906565"/>
              <a:gd name="connsiteX19" fmla="*/ 1600246 w 8306706"/>
              <a:gd name="connsiteY19" fmla="*/ 721937 h 1906565"/>
              <a:gd name="connsiteX20" fmla="*/ 1580401 w 8306706"/>
              <a:gd name="connsiteY20" fmla="*/ 814806 h 1906565"/>
              <a:gd name="connsiteX21" fmla="*/ 1519283 w 8306706"/>
              <a:gd name="connsiteY21" fmla="*/ 879099 h 1906565"/>
              <a:gd name="connsiteX22" fmla="*/ 1454195 w 8306706"/>
              <a:gd name="connsiteY22" fmla="*/ 930693 h 1906565"/>
              <a:gd name="connsiteX23" fmla="*/ 1253376 w 8306706"/>
              <a:gd name="connsiteY23" fmla="*/ 1085475 h 1906565"/>
              <a:gd name="connsiteX24" fmla="*/ 1118439 w 8306706"/>
              <a:gd name="connsiteY24" fmla="*/ 1255337 h 1906565"/>
              <a:gd name="connsiteX25" fmla="*/ 1581195 w 8306706"/>
              <a:gd name="connsiteY25" fmla="*/ 1102143 h 1906565"/>
              <a:gd name="connsiteX26" fmla="*/ 1711370 w 8306706"/>
              <a:gd name="connsiteY26" fmla="*/ 1053725 h 1906565"/>
              <a:gd name="connsiteX27" fmla="*/ 1789952 w 8306706"/>
              <a:gd name="connsiteY27" fmla="*/ 995781 h 1906565"/>
              <a:gd name="connsiteX28" fmla="*/ 1879645 w 8306706"/>
              <a:gd name="connsiteY28" fmla="*/ 992607 h 1906565"/>
              <a:gd name="connsiteX29" fmla="*/ 1998707 w 8306706"/>
              <a:gd name="connsiteY29" fmla="*/ 963237 h 1906565"/>
              <a:gd name="connsiteX30" fmla="*/ 2057445 w 8306706"/>
              <a:gd name="connsiteY30" fmla="*/ 928312 h 1906565"/>
              <a:gd name="connsiteX31" fmla="*/ 2107451 w 8306706"/>
              <a:gd name="connsiteY31" fmla="*/ 917199 h 1906565"/>
              <a:gd name="connsiteX32" fmla="*/ 2165395 w 8306706"/>
              <a:gd name="connsiteY32" fmla="*/ 908468 h 1906565"/>
              <a:gd name="connsiteX33" fmla="*/ 2285251 w 8306706"/>
              <a:gd name="connsiteY33" fmla="*/ 837824 h 1906565"/>
              <a:gd name="connsiteX34" fmla="*/ 2354307 w 8306706"/>
              <a:gd name="connsiteY34" fmla="*/ 800518 h 1906565"/>
              <a:gd name="connsiteX35" fmla="*/ 2435270 w 8306706"/>
              <a:gd name="connsiteY35" fmla="*/ 797343 h 1906565"/>
              <a:gd name="connsiteX36" fmla="*/ 2658314 w 8306706"/>
              <a:gd name="connsiteY36" fmla="*/ 807662 h 1906565"/>
              <a:gd name="connsiteX37" fmla="*/ 3056777 w 8306706"/>
              <a:gd name="connsiteY37" fmla="*/ 775911 h 1906565"/>
              <a:gd name="connsiteX38" fmla="*/ 3173457 w 8306706"/>
              <a:gd name="connsiteY38" fmla="*/ 724318 h 1906565"/>
              <a:gd name="connsiteX39" fmla="*/ 3183776 w 8306706"/>
              <a:gd name="connsiteY39" fmla="*/ 630656 h 1906565"/>
              <a:gd name="connsiteX40" fmla="*/ 3162345 w 8306706"/>
              <a:gd name="connsiteY40" fmla="*/ 528261 h 1906565"/>
              <a:gd name="connsiteX41" fmla="*/ 3113132 w 8306706"/>
              <a:gd name="connsiteY41" fmla="*/ 417930 h 1906565"/>
              <a:gd name="connsiteX42" fmla="*/ 3081382 w 8306706"/>
              <a:gd name="connsiteY42" fmla="*/ 237749 h 1906565"/>
              <a:gd name="connsiteX43" fmla="*/ 3194095 w 8306706"/>
              <a:gd name="connsiteY43" fmla="*/ 185362 h 1906565"/>
              <a:gd name="connsiteX44" fmla="*/ 3302045 w 8306706"/>
              <a:gd name="connsiteY44" fmla="*/ 181393 h 1906565"/>
              <a:gd name="connsiteX45" fmla="*/ 3363163 w 8306706"/>
              <a:gd name="connsiteY45" fmla="*/ 205206 h 1906565"/>
              <a:gd name="connsiteX46" fmla="*/ 3350465 w 8306706"/>
              <a:gd name="connsiteY46" fmla="*/ 275055 h 1906565"/>
              <a:gd name="connsiteX47" fmla="*/ 3335382 w 8306706"/>
              <a:gd name="connsiteY47" fmla="*/ 313156 h 1906565"/>
              <a:gd name="connsiteX48" fmla="*/ 3345701 w 8306706"/>
              <a:gd name="connsiteY48" fmla="*/ 383799 h 1906565"/>
              <a:gd name="connsiteX49" fmla="*/ 3370308 w 8306706"/>
              <a:gd name="connsiteY49" fmla="*/ 508418 h 1906565"/>
              <a:gd name="connsiteX50" fmla="*/ 3399676 w 8306706"/>
              <a:gd name="connsiteY50" fmla="*/ 633037 h 1906565"/>
              <a:gd name="connsiteX51" fmla="*/ 3461588 w 8306706"/>
              <a:gd name="connsiteY51" fmla="*/ 715586 h 1906565"/>
              <a:gd name="connsiteX52" fmla="*/ 3533820 w 8306706"/>
              <a:gd name="connsiteY52" fmla="*/ 728287 h 1906565"/>
              <a:gd name="connsiteX53" fmla="*/ 3886245 w 8306706"/>
              <a:gd name="connsiteY53" fmla="*/ 705268 h 1906565"/>
              <a:gd name="connsiteX54" fmla="*/ 3949745 w 8306706"/>
              <a:gd name="connsiteY54" fmla="*/ 692568 h 1906565"/>
              <a:gd name="connsiteX55" fmla="*/ 4079920 w 8306706"/>
              <a:gd name="connsiteY55" fmla="*/ 647324 h 1906565"/>
              <a:gd name="connsiteX56" fmla="*/ 4242639 w 8306706"/>
              <a:gd name="connsiteY56" fmla="*/ 593349 h 1906565"/>
              <a:gd name="connsiteX57" fmla="*/ 4305345 w 8306706"/>
              <a:gd name="connsiteY57" fmla="*/ 565568 h 1906565"/>
              <a:gd name="connsiteX58" fmla="*/ 4356145 w 8306706"/>
              <a:gd name="connsiteY58" fmla="*/ 552868 h 1906565"/>
              <a:gd name="connsiteX59" fmla="*/ 4394245 w 8306706"/>
              <a:gd name="connsiteY59" fmla="*/ 540168 h 1906565"/>
              <a:gd name="connsiteX60" fmla="*/ 4457745 w 8306706"/>
              <a:gd name="connsiteY60" fmla="*/ 527468 h 1906565"/>
              <a:gd name="connsiteX61" fmla="*/ 4546645 w 8306706"/>
              <a:gd name="connsiteY61" fmla="*/ 502068 h 1906565"/>
              <a:gd name="connsiteX62" fmla="*/ 4594270 w 8306706"/>
              <a:gd name="connsiteY62" fmla="*/ 490955 h 1906565"/>
              <a:gd name="connsiteX63" fmla="*/ 4673644 w 8306706"/>
              <a:gd name="connsiteY63" fmla="*/ 471906 h 1906565"/>
              <a:gd name="connsiteX64" fmla="*/ 4753020 w 8306706"/>
              <a:gd name="connsiteY64" fmla="*/ 435393 h 1906565"/>
              <a:gd name="connsiteX65" fmla="*/ 4847476 w 8306706"/>
              <a:gd name="connsiteY65" fmla="*/ 410787 h 1906565"/>
              <a:gd name="connsiteX66" fmla="*/ 4968920 w 8306706"/>
              <a:gd name="connsiteY66" fmla="*/ 365543 h 1906565"/>
              <a:gd name="connsiteX67" fmla="*/ 5372145 w 8306706"/>
              <a:gd name="connsiteY67" fmla="*/ 298868 h 1906565"/>
              <a:gd name="connsiteX68" fmla="*/ 5867445 w 8306706"/>
              <a:gd name="connsiteY68" fmla="*/ 298868 h 1906565"/>
              <a:gd name="connsiteX69" fmla="*/ 5702345 w 8306706"/>
              <a:gd name="connsiteY69" fmla="*/ 324268 h 1906565"/>
              <a:gd name="connsiteX70" fmla="*/ 5918245 w 8306706"/>
              <a:gd name="connsiteY70" fmla="*/ 324268 h 1906565"/>
              <a:gd name="connsiteX71" fmla="*/ 6654845 w 8306706"/>
              <a:gd name="connsiteY71" fmla="*/ 336968 h 1906565"/>
              <a:gd name="connsiteX72" fmla="*/ 6781845 w 8306706"/>
              <a:gd name="connsiteY72" fmla="*/ 375068 h 1906565"/>
              <a:gd name="connsiteX73" fmla="*/ 6858045 w 8306706"/>
              <a:gd name="connsiteY73" fmla="*/ 413168 h 1906565"/>
              <a:gd name="connsiteX74" fmla="*/ 6896145 w 8306706"/>
              <a:gd name="connsiteY74" fmla="*/ 438568 h 1906565"/>
              <a:gd name="connsiteX75" fmla="*/ 7010445 w 8306706"/>
              <a:gd name="connsiteY75" fmla="*/ 463968 h 1906565"/>
              <a:gd name="connsiteX76" fmla="*/ 7124745 w 8306706"/>
              <a:gd name="connsiteY76" fmla="*/ 451268 h 1906565"/>
              <a:gd name="connsiteX77" fmla="*/ 7315245 w 8306706"/>
              <a:gd name="connsiteY77" fmla="*/ 489368 h 1906565"/>
              <a:gd name="connsiteX78" fmla="*/ 7531145 w 8306706"/>
              <a:gd name="connsiteY78" fmla="*/ 463968 h 1906565"/>
              <a:gd name="connsiteX79" fmla="*/ 7569245 w 8306706"/>
              <a:gd name="connsiteY79" fmla="*/ 451268 h 1906565"/>
              <a:gd name="connsiteX80" fmla="*/ 7620045 w 8306706"/>
              <a:gd name="connsiteY80" fmla="*/ 362368 h 1906565"/>
              <a:gd name="connsiteX81" fmla="*/ 7645445 w 8306706"/>
              <a:gd name="connsiteY81" fmla="*/ 324268 h 1906565"/>
              <a:gd name="connsiteX82" fmla="*/ 7658145 w 8306706"/>
              <a:gd name="connsiteY82" fmla="*/ 260768 h 1906565"/>
              <a:gd name="connsiteX83" fmla="*/ 7696245 w 8306706"/>
              <a:gd name="connsiteY83" fmla="*/ 222668 h 1906565"/>
              <a:gd name="connsiteX84" fmla="*/ 7759745 w 8306706"/>
              <a:gd name="connsiteY84" fmla="*/ 171868 h 1906565"/>
              <a:gd name="connsiteX85" fmla="*/ 7810545 w 8306706"/>
              <a:gd name="connsiteY85" fmla="*/ 184568 h 1906565"/>
              <a:gd name="connsiteX86" fmla="*/ 7823245 w 8306706"/>
              <a:gd name="connsiteY86" fmla="*/ 222668 h 1906565"/>
              <a:gd name="connsiteX87" fmla="*/ 7797845 w 8306706"/>
              <a:gd name="connsiteY87" fmla="*/ 451268 h 1906565"/>
              <a:gd name="connsiteX88" fmla="*/ 7810545 w 8306706"/>
              <a:gd name="connsiteY88" fmla="*/ 540168 h 1906565"/>
              <a:gd name="connsiteX89" fmla="*/ 7861345 w 8306706"/>
              <a:gd name="connsiteY89" fmla="*/ 578268 h 1906565"/>
              <a:gd name="connsiteX90" fmla="*/ 7950245 w 8306706"/>
              <a:gd name="connsiteY90" fmla="*/ 641768 h 1906565"/>
              <a:gd name="connsiteX91" fmla="*/ 7988345 w 8306706"/>
              <a:gd name="connsiteY91" fmla="*/ 667168 h 1906565"/>
              <a:gd name="connsiteX92" fmla="*/ 8064545 w 8306706"/>
              <a:gd name="connsiteY92" fmla="*/ 743368 h 1906565"/>
              <a:gd name="connsiteX93" fmla="*/ 8153445 w 8306706"/>
              <a:gd name="connsiteY93" fmla="*/ 768768 h 1906565"/>
              <a:gd name="connsiteX94" fmla="*/ 8280445 w 8306706"/>
              <a:gd name="connsiteY94" fmla="*/ 756068 h 1906565"/>
              <a:gd name="connsiteX95" fmla="*/ 8305845 w 8306706"/>
              <a:gd name="connsiteY95" fmla="*/ 717968 h 1906565"/>
              <a:gd name="connsiteX96" fmla="*/ 8293145 w 8306706"/>
              <a:gd name="connsiteY96" fmla="*/ 425868 h 1906565"/>
              <a:gd name="connsiteX97" fmla="*/ 8280445 w 8306706"/>
              <a:gd name="connsiteY97" fmla="*/ 375068 h 1906565"/>
              <a:gd name="connsiteX98" fmla="*/ 8255045 w 8306706"/>
              <a:gd name="connsiteY98" fmla="*/ 248068 h 1906565"/>
              <a:gd name="connsiteX99" fmla="*/ 8204245 w 8306706"/>
              <a:gd name="connsiteY99" fmla="*/ 133768 h 1906565"/>
              <a:gd name="connsiteX100" fmla="*/ 8166145 w 8306706"/>
              <a:gd name="connsiteY100" fmla="*/ 95668 h 1906565"/>
              <a:gd name="connsiteX101" fmla="*/ 8115345 w 8306706"/>
              <a:gd name="connsiteY101" fmla="*/ 82968 h 1906565"/>
              <a:gd name="connsiteX102" fmla="*/ 8026445 w 8306706"/>
              <a:gd name="connsiteY102" fmla="*/ 57568 h 1906565"/>
              <a:gd name="connsiteX103" fmla="*/ 6946945 w 8306706"/>
              <a:gd name="connsiteY103" fmla="*/ 44868 h 1906565"/>
              <a:gd name="connsiteX104" fmla="*/ 5346745 w 8306706"/>
              <a:gd name="connsiteY104" fmla="*/ 32168 h 1906565"/>
              <a:gd name="connsiteX105" fmla="*/ 596945 w 8306706"/>
              <a:gd name="connsiteY105" fmla="*/ 32168 h 1906565"/>
              <a:gd name="connsiteX106" fmla="*/ 533445 w 8306706"/>
              <a:gd name="connsiteY106" fmla="*/ 44868 h 1906565"/>
              <a:gd name="connsiteX107" fmla="*/ 393745 w 8306706"/>
              <a:gd name="connsiteY107" fmla="*/ 70268 h 1906565"/>
              <a:gd name="connsiteX108" fmla="*/ 330245 w 8306706"/>
              <a:gd name="connsiteY108" fmla="*/ 108368 h 1906565"/>
              <a:gd name="connsiteX109" fmla="*/ 254045 w 8306706"/>
              <a:gd name="connsiteY109" fmla="*/ 197268 h 1906565"/>
              <a:gd name="connsiteX110" fmla="*/ 215945 w 8306706"/>
              <a:gd name="connsiteY110" fmla="*/ 235368 h 1906565"/>
              <a:gd name="connsiteX111" fmla="*/ 45 w 8306706"/>
              <a:gd name="connsiteY111" fmla="*/ 479843 h 1906565"/>
              <a:gd name="connsiteX112" fmla="*/ 177845 w 8306706"/>
              <a:gd name="connsiteY112" fmla="*/ 844968 h 1906565"/>
              <a:gd name="connsiteX113" fmla="*/ 165145 w 8306706"/>
              <a:gd name="connsiteY113" fmla="*/ 1238668 h 1906565"/>
              <a:gd name="connsiteX114" fmla="*/ 190545 w 8306706"/>
              <a:gd name="connsiteY114" fmla="*/ 1543468 h 1906565"/>
              <a:gd name="connsiteX115" fmla="*/ 228645 w 8306706"/>
              <a:gd name="connsiteY115" fmla="*/ 1645068 h 1906565"/>
              <a:gd name="connsiteX116" fmla="*/ 254839 w 8306706"/>
              <a:gd name="connsiteY116" fmla="*/ 1761750 h 1906565"/>
              <a:gd name="connsiteX117" fmla="*/ 351676 w 8306706"/>
              <a:gd name="connsiteY117" fmla="*/ 1905418 h 1906565"/>
              <a:gd name="connsiteX0" fmla="*/ 351745 w 8306775"/>
              <a:gd name="connsiteY0" fmla="*/ 1940856 h 1942003"/>
              <a:gd name="connsiteX1" fmla="*/ 468427 w 8306775"/>
              <a:gd name="connsiteY1" fmla="*/ 1857513 h 1942003"/>
              <a:gd name="connsiteX2" fmla="*/ 585902 w 8306775"/>
              <a:gd name="connsiteY2" fmla="*/ 1730513 h 1942003"/>
              <a:gd name="connsiteX3" fmla="*/ 644639 w 8306775"/>
              <a:gd name="connsiteY3" fmla="*/ 1606687 h 1942003"/>
              <a:gd name="connsiteX4" fmla="*/ 720839 w 8306775"/>
              <a:gd name="connsiteY4" fmla="*/ 1546362 h 1942003"/>
              <a:gd name="connsiteX5" fmla="*/ 823233 w 8306775"/>
              <a:gd name="connsiteY5" fmla="*/ 1484450 h 1942003"/>
              <a:gd name="connsiteX6" fmla="*/ 866889 w 8306775"/>
              <a:gd name="connsiteY6" fmla="*/ 1427299 h 1942003"/>
              <a:gd name="connsiteX7" fmla="*/ 818470 w 8306775"/>
              <a:gd name="connsiteY7" fmla="*/ 1316175 h 1942003"/>
              <a:gd name="connsiteX8" fmla="*/ 764495 w 8306775"/>
              <a:gd name="connsiteY8" fmla="*/ 1241562 h 1942003"/>
              <a:gd name="connsiteX9" fmla="*/ 719251 w 8306775"/>
              <a:gd name="connsiteY9" fmla="*/ 1139168 h 1942003"/>
              <a:gd name="connsiteX10" fmla="*/ 707344 w 8306775"/>
              <a:gd name="connsiteY10" fmla="*/ 983593 h 1942003"/>
              <a:gd name="connsiteX11" fmla="*/ 812914 w 8306775"/>
              <a:gd name="connsiteY11" fmla="*/ 909774 h 1942003"/>
              <a:gd name="connsiteX12" fmla="*/ 929595 w 8306775"/>
              <a:gd name="connsiteY12" fmla="*/ 966925 h 1942003"/>
              <a:gd name="connsiteX13" fmla="*/ 972457 w 8306775"/>
              <a:gd name="connsiteY13" fmla="*/ 1067730 h 1942003"/>
              <a:gd name="connsiteX14" fmla="*/ 1092314 w 8306775"/>
              <a:gd name="connsiteY14" fmla="*/ 918506 h 1942003"/>
              <a:gd name="connsiteX15" fmla="*/ 1193914 w 8306775"/>
              <a:gd name="connsiteY15" fmla="*/ 829606 h 1942003"/>
              <a:gd name="connsiteX16" fmla="*/ 1257414 w 8306775"/>
              <a:gd name="connsiteY16" fmla="*/ 791506 h 1942003"/>
              <a:gd name="connsiteX17" fmla="*/ 1402670 w 8306775"/>
              <a:gd name="connsiteY17" fmla="*/ 694669 h 1942003"/>
              <a:gd name="connsiteX18" fmla="*/ 1523320 w 8306775"/>
              <a:gd name="connsiteY18" fmla="*/ 664506 h 1942003"/>
              <a:gd name="connsiteX19" fmla="*/ 1600315 w 8306775"/>
              <a:gd name="connsiteY19" fmla="*/ 757375 h 1942003"/>
              <a:gd name="connsiteX20" fmla="*/ 1580470 w 8306775"/>
              <a:gd name="connsiteY20" fmla="*/ 850244 h 1942003"/>
              <a:gd name="connsiteX21" fmla="*/ 1519352 w 8306775"/>
              <a:gd name="connsiteY21" fmla="*/ 914537 h 1942003"/>
              <a:gd name="connsiteX22" fmla="*/ 1454264 w 8306775"/>
              <a:gd name="connsiteY22" fmla="*/ 966131 h 1942003"/>
              <a:gd name="connsiteX23" fmla="*/ 1253445 w 8306775"/>
              <a:gd name="connsiteY23" fmla="*/ 1120913 h 1942003"/>
              <a:gd name="connsiteX24" fmla="*/ 1118508 w 8306775"/>
              <a:gd name="connsiteY24" fmla="*/ 1290775 h 1942003"/>
              <a:gd name="connsiteX25" fmla="*/ 1581264 w 8306775"/>
              <a:gd name="connsiteY25" fmla="*/ 1137581 h 1942003"/>
              <a:gd name="connsiteX26" fmla="*/ 1711439 w 8306775"/>
              <a:gd name="connsiteY26" fmla="*/ 1089163 h 1942003"/>
              <a:gd name="connsiteX27" fmla="*/ 1790021 w 8306775"/>
              <a:gd name="connsiteY27" fmla="*/ 1031219 h 1942003"/>
              <a:gd name="connsiteX28" fmla="*/ 1879714 w 8306775"/>
              <a:gd name="connsiteY28" fmla="*/ 1028045 h 1942003"/>
              <a:gd name="connsiteX29" fmla="*/ 1998776 w 8306775"/>
              <a:gd name="connsiteY29" fmla="*/ 998675 h 1942003"/>
              <a:gd name="connsiteX30" fmla="*/ 2057514 w 8306775"/>
              <a:gd name="connsiteY30" fmla="*/ 963750 h 1942003"/>
              <a:gd name="connsiteX31" fmla="*/ 2107520 w 8306775"/>
              <a:gd name="connsiteY31" fmla="*/ 952637 h 1942003"/>
              <a:gd name="connsiteX32" fmla="*/ 2165464 w 8306775"/>
              <a:gd name="connsiteY32" fmla="*/ 943906 h 1942003"/>
              <a:gd name="connsiteX33" fmla="*/ 2285320 w 8306775"/>
              <a:gd name="connsiteY33" fmla="*/ 873262 h 1942003"/>
              <a:gd name="connsiteX34" fmla="*/ 2354376 w 8306775"/>
              <a:gd name="connsiteY34" fmla="*/ 835956 h 1942003"/>
              <a:gd name="connsiteX35" fmla="*/ 2435339 w 8306775"/>
              <a:gd name="connsiteY35" fmla="*/ 832781 h 1942003"/>
              <a:gd name="connsiteX36" fmla="*/ 2658383 w 8306775"/>
              <a:gd name="connsiteY36" fmla="*/ 843100 h 1942003"/>
              <a:gd name="connsiteX37" fmla="*/ 3056846 w 8306775"/>
              <a:gd name="connsiteY37" fmla="*/ 811349 h 1942003"/>
              <a:gd name="connsiteX38" fmla="*/ 3173526 w 8306775"/>
              <a:gd name="connsiteY38" fmla="*/ 759756 h 1942003"/>
              <a:gd name="connsiteX39" fmla="*/ 3183845 w 8306775"/>
              <a:gd name="connsiteY39" fmla="*/ 666094 h 1942003"/>
              <a:gd name="connsiteX40" fmla="*/ 3162414 w 8306775"/>
              <a:gd name="connsiteY40" fmla="*/ 563699 h 1942003"/>
              <a:gd name="connsiteX41" fmla="*/ 3113201 w 8306775"/>
              <a:gd name="connsiteY41" fmla="*/ 453368 h 1942003"/>
              <a:gd name="connsiteX42" fmla="*/ 3081451 w 8306775"/>
              <a:gd name="connsiteY42" fmla="*/ 273187 h 1942003"/>
              <a:gd name="connsiteX43" fmla="*/ 3194164 w 8306775"/>
              <a:gd name="connsiteY43" fmla="*/ 220800 h 1942003"/>
              <a:gd name="connsiteX44" fmla="*/ 3302114 w 8306775"/>
              <a:gd name="connsiteY44" fmla="*/ 216831 h 1942003"/>
              <a:gd name="connsiteX45" fmla="*/ 3363232 w 8306775"/>
              <a:gd name="connsiteY45" fmla="*/ 240644 h 1942003"/>
              <a:gd name="connsiteX46" fmla="*/ 3350534 w 8306775"/>
              <a:gd name="connsiteY46" fmla="*/ 310493 h 1942003"/>
              <a:gd name="connsiteX47" fmla="*/ 3335451 w 8306775"/>
              <a:gd name="connsiteY47" fmla="*/ 348594 h 1942003"/>
              <a:gd name="connsiteX48" fmla="*/ 3345770 w 8306775"/>
              <a:gd name="connsiteY48" fmla="*/ 419237 h 1942003"/>
              <a:gd name="connsiteX49" fmla="*/ 3370377 w 8306775"/>
              <a:gd name="connsiteY49" fmla="*/ 543856 h 1942003"/>
              <a:gd name="connsiteX50" fmla="*/ 3399745 w 8306775"/>
              <a:gd name="connsiteY50" fmla="*/ 668475 h 1942003"/>
              <a:gd name="connsiteX51" fmla="*/ 3461657 w 8306775"/>
              <a:gd name="connsiteY51" fmla="*/ 751024 h 1942003"/>
              <a:gd name="connsiteX52" fmla="*/ 3533889 w 8306775"/>
              <a:gd name="connsiteY52" fmla="*/ 763725 h 1942003"/>
              <a:gd name="connsiteX53" fmla="*/ 3886314 w 8306775"/>
              <a:gd name="connsiteY53" fmla="*/ 740706 h 1942003"/>
              <a:gd name="connsiteX54" fmla="*/ 3949814 w 8306775"/>
              <a:gd name="connsiteY54" fmla="*/ 728006 h 1942003"/>
              <a:gd name="connsiteX55" fmla="*/ 4079989 w 8306775"/>
              <a:gd name="connsiteY55" fmla="*/ 682762 h 1942003"/>
              <a:gd name="connsiteX56" fmla="*/ 4242708 w 8306775"/>
              <a:gd name="connsiteY56" fmla="*/ 628787 h 1942003"/>
              <a:gd name="connsiteX57" fmla="*/ 4305414 w 8306775"/>
              <a:gd name="connsiteY57" fmla="*/ 601006 h 1942003"/>
              <a:gd name="connsiteX58" fmla="*/ 4356214 w 8306775"/>
              <a:gd name="connsiteY58" fmla="*/ 588306 h 1942003"/>
              <a:gd name="connsiteX59" fmla="*/ 4394314 w 8306775"/>
              <a:gd name="connsiteY59" fmla="*/ 575606 h 1942003"/>
              <a:gd name="connsiteX60" fmla="*/ 4457814 w 8306775"/>
              <a:gd name="connsiteY60" fmla="*/ 562906 h 1942003"/>
              <a:gd name="connsiteX61" fmla="*/ 4546714 w 8306775"/>
              <a:gd name="connsiteY61" fmla="*/ 537506 h 1942003"/>
              <a:gd name="connsiteX62" fmla="*/ 4594339 w 8306775"/>
              <a:gd name="connsiteY62" fmla="*/ 526393 h 1942003"/>
              <a:gd name="connsiteX63" fmla="*/ 4673713 w 8306775"/>
              <a:gd name="connsiteY63" fmla="*/ 507344 h 1942003"/>
              <a:gd name="connsiteX64" fmla="*/ 4753089 w 8306775"/>
              <a:gd name="connsiteY64" fmla="*/ 470831 h 1942003"/>
              <a:gd name="connsiteX65" fmla="*/ 4847545 w 8306775"/>
              <a:gd name="connsiteY65" fmla="*/ 446225 h 1942003"/>
              <a:gd name="connsiteX66" fmla="*/ 4968989 w 8306775"/>
              <a:gd name="connsiteY66" fmla="*/ 400981 h 1942003"/>
              <a:gd name="connsiteX67" fmla="*/ 5372214 w 8306775"/>
              <a:gd name="connsiteY67" fmla="*/ 334306 h 1942003"/>
              <a:gd name="connsiteX68" fmla="*/ 5867514 w 8306775"/>
              <a:gd name="connsiteY68" fmla="*/ 334306 h 1942003"/>
              <a:gd name="connsiteX69" fmla="*/ 5702414 w 8306775"/>
              <a:gd name="connsiteY69" fmla="*/ 359706 h 1942003"/>
              <a:gd name="connsiteX70" fmla="*/ 5918314 w 8306775"/>
              <a:gd name="connsiteY70" fmla="*/ 359706 h 1942003"/>
              <a:gd name="connsiteX71" fmla="*/ 6654914 w 8306775"/>
              <a:gd name="connsiteY71" fmla="*/ 372406 h 1942003"/>
              <a:gd name="connsiteX72" fmla="*/ 6781914 w 8306775"/>
              <a:gd name="connsiteY72" fmla="*/ 410506 h 1942003"/>
              <a:gd name="connsiteX73" fmla="*/ 6858114 w 8306775"/>
              <a:gd name="connsiteY73" fmla="*/ 448606 h 1942003"/>
              <a:gd name="connsiteX74" fmla="*/ 6896214 w 8306775"/>
              <a:gd name="connsiteY74" fmla="*/ 474006 h 1942003"/>
              <a:gd name="connsiteX75" fmla="*/ 7010514 w 8306775"/>
              <a:gd name="connsiteY75" fmla="*/ 499406 h 1942003"/>
              <a:gd name="connsiteX76" fmla="*/ 7124814 w 8306775"/>
              <a:gd name="connsiteY76" fmla="*/ 486706 h 1942003"/>
              <a:gd name="connsiteX77" fmla="*/ 7315314 w 8306775"/>
              <a:gd name="connsiteY77" fmla="*/ 524806 h 1942003"/>
              <a:gd name="connsiteX78" fmla="*/ 7531214 w 8306775"/>
              <a:gd name="connsiteY78" fmla="*/ 499406 h 1942003"/>
              <a:gd name="connsiteX79" fmla="*/ 7569314 w 8306775"/>
              <a:gd name="connsiteY79" fmla="*/ 486706 h 1942003"/>
              <a:gd name="connsiteX80" fmla="*/ 7620114 w 8306775"/>
              <a:gd name="connsiteY80" fmla="*/ 397806 h 1942003"/>
              <a:gd name="connsiteX81" fmla="*/ 7645514 w 8306775"/>
              <a:gd name="connsiteY81" fmla="*/ 359706 h 1942003"/>
              <a:gd name="connsiteX82" fmla="*/ 7658214 w 8306775"/>
              <a:gd name="connsiteY82" fmla="*/ 296206 h 1942003"/>
              <a:gd name="connsiteX83" fmla="*/ 7696314 w 8306775"/>
              <a:gd name="connsiteY83" fmla="*/ 258106 h 1942003"/>
              <a:gd name="connsiteX84" fmla="*/ 7759814 w 8306775"/>
              <a:gd name="connsiteY84" fmla="*/ 207306 h 1942003"/>
              <a:gd name="connsiteX85" fmla="*/ 7810614 w 8306775"/>
              <a:gd name="connsiteY85" fmla="*/ 220006 h 1942003"/>
              <a:gd name="connsiteX86" fmla="*/ 7823314 w 8306775"/>
              <a:gd name="connsiteY86" fmla="*/ 258106 h 1942003"/>
              <a:gd name="connsiteX87" fmla="*/ 7797914 w 8306775"/>
              <a:gd name="connsiteY87" fmla="*/ 486706 h 1942003"/>
              <a:gd name="connsiteX88" fmla="*/ 7810614 w 8306775"/>
              <a:gd name="connsiteY88" fmla="*/ 575606 h 1942003"/>
              <a:gd name="connsiteX89" fmla="*/ 7861414 w 8306775"/>
              <a:gd name="connsiteY89" fmla="*/ 613706 h 1942003"/>
              <a:gd name="connsiteX90" fmla="*/ 7950314 w 8306775"/>
              <a:gd name="connsiteY90" fmla="*/ 677206 h 1942003"/>
              <a:gd name="connsiteX91" fmla="*/ 7988414 w 8306775"/>
              <a:gd name="connsiteY91" fmla="*/ 702606 h 1942003"/>
              <a:gd name="connsiteX92" fmla="*/ 8064614 w 8306775"/>
              <a:gd name="connsiteY92" fmla="*/ 778806 h 1942003"/>
              <a:gd name="connsiteX93" fmla="*/ 8153514 w 8306775"/>
              <a:gd name="connsiteY93" fmla="*/ 804206 h 1942003"/>
              <a:gd name="connsiteX94" fmla="*/ 8280514 w 8306775"/>
              <a:gd name="connsiteY94" fmla="*/ 791506 h 1942003"/>
              <a:gd name="connsiteX95" fmla="*/ 8305914 w 8306775"/>
              <a:gd name="connsiteY95" fmla="*/ 753406 h 1942003"/>
              <a:gd name="connsiteX96" fmla="*/ 8293214 w 8306775"/>
              <a:gd name="connsiteY96" fmla="*/ 461306 h 1942003"/>
              <a:gd name="connsiteX97" fmla="*/ 8280514 w 8306775"/>
              <a:gd name="connsiteY97" fmla="*/ 410506 h 1942003"/>
              <a:gd name="connsiteX98" fmla="*/ 8255114 w 8306775"/>
              <a:gd name="connsiteY98" fmla="*/ 283506 h 1942003"/>
              <a:gd name="connsiteX99" fmla="*/ 8204314 w 8306775"/>
              <a:gd name="connsiteY99" fmla="*/ 169206 h 1942003"/>
              <a:gd name="connsiteX100" fmla="*/ 8166214 w 8306775"/>
              <a:gd name="connsiteY100" fmla="*/ 131106 h 1942003"/>
              <a:gd name="connsiteX101" fmla="*/ 8115414 w 8306775"/>
              <a:gd name="connsiteY101" fmla="*/ 118406 h 1942003"/>
              <a:gd name="connsiteX102" fmla="*/ 8026514 w 8306775"/>
              <a:gd name="connsiteY102" fmla="*/ 93006 h 1942003"/>
              <a:gd name="connsiteX103" fmla="*/ 6947014 w 8306775"/>
              <a:gd name="connsiteY103" fmla="*/ 80306 h 1942003"/>
              <a:gd name="connsiteX104" fmla="*/ 5346814 w 8306775"/>
              <a:gd name="connsiteY104" fmla="*/ 67606 h 1942003"/>
              <a:gd name="connsiteX105" fmla="*/ 597014 w 8306775"/>
              <a:gd name="connsiteY105" fmla="*/ 67606 h 1942003"/>
              <a:gd name="connsiteX106" fmla="*/ 533514 w 8306775"/>
              <a:gd name="connsiteY106" fmla="*/ 80306 h 1942003"/>
              <a:gd name="connsiteX107" fmla="*/ 393814 w 8306775"/>
              <a:gd name="connsiteY107" fmla="*/ 105706 h 1942003"/>
              <a:gd name="connsiteX108" fmla="*/ 330314 w 8306775"/>
              <a:gd name="connsiteY108" fmla="*/ 143806 h 1942003"/>
              <a:gd name="connsiteX109" fmla="*/ 254114 w 8306775"/>
              <a:gd name="connsiteY109" fmla="*/ 232706 h 1942003"/>
              <a:gd name="connsiteX110" fmla="*/ 114 w 8306775"/>
              <a:gd name="connsiteY110" fmla="*/ 137 h 1942003"/>
              <a:gd name="connsiteX111" fmla="*/ 216014 w 8306775"/>
              <a:gd name="connsiteY111" fmla="*/ 270806 h 1942003"/>
              <a:gd name="connsiteX112" fmla="*/ 114 w 8306775"/>
              <a:gd name="connsiteY112" fmla="*/ 515281 h 1942003"/>
              <a:gd name="connsiteX113" fmla="*/ 177914 w 8306775"/>
              <a:gd name="connsiteY113" fmla="*/ 880406 h 1942003"/>
              <a:gd name="connsiteX114" fmla="*/ 165214 w 8306775"/>
              <a:gd name="connsiteY114" fmla="*/ 1274106 h 1942003"/>
              <a:gd name="connsiteX115" fmla="*/ 190614 w 8306775"/>
              <a:gd name="connsiteY115" fmla="*/ 1578906 h 1942003"/>
              <a:gd name="connsiteX116" fmla="*/ 228714 w 8306775"/>
              <a:gd name="connsiteY116" fmla="*/ 1680506 h 1942003"/>
              <a:gd name="connsiteX117" fmla="*/ 254908 w 8306775"/>
              <a:gd name="connsiteY117" fmla="*/ 1797188 h 1942003"/>
              <a:gd name="connsiteX118" fmla="*/ 351745 w 8306775"/>
              <a:gd name="connsiteY118" fmla="*/ 1940856 h 1942003"/>
              <a:gd name="connsiteX0" fmla="*/ 390669 w 8345699"/>
              <a:gd name="connsiteY0" fmla="*/ 1940856 h 1942003"/>
              <a:gd name="connsiteX1" fmla="*/ 507351 w 8345699"/>
              <a:gd name="connsiteY1" fmla="*/ 1857513 h 1942003"/>
              <a:gd name="connsiteX2" fmla="*/ 624826 w 8345699"/>
              <a:gd name="connsiteY2" fmla="*/ 1730513 h 1942003"/>
              <a:gd name="connsiteX3" fmla="*/ 683563 w 8345699"/>
              <a:gd name="connsiteY3" fmla="*/ 1606687 h 1942003"/>
              <a:gd name="connsiteX4" fmla="*/ 759763 w 8345699"/>
              <a:gd name="connsiteY4" fmla="*/ 1546362 h 1942003"/>
              <a:gd name="connsiteX5" fmla="*/ 862157 w 8345699"/>
              <a:gd name="connsiteY5" fmla="*/ 1484450 h 1942003"/>
              <a:gd name="connsiteX6" fmla="*/ 905813 w 8345699"/>
              <a:gd name="connsiteY6" fmla="*/ 1427299 h 1942003"/>
              <a:gd name="connsiteX7" fmla="*/ 857394 w 8345699"/>
              <a:gd name="connsiteY7" fmla="*/ 1316175 h 1942003"/>
              <a:gd name="connsiteX8" fmla="*/ 803419 w 8345699"/>
              <a:gd name="connsiteY8" fmla="*/ 1241562 h 1942003"/>
              <a:gd name="connsiteX9" fmla="*/ 758175 w 8345699"/>
              <a:gd name="connsiteY9" fmla="*/ 1139168 h 1942003"/>
              <a:gd name="connsiteX10" fmla="*/ 746268 w 8345699"/>
              <a:gd name="connsiteY10" fmla="*/ 983593 h 1942003"/>
              <a:gd name="connsiteX11" fmla="*/ 851838 w 8345699"/>
              <a:gd name="connsiteY11" fmla="*/ 909774 h 1942003"/>
              <a:gd name="connsiteX12" fmla="*/ 968519 w 8345699"/>
              <a:gd name="connsiteY12" fmla="*/ 966925 h 1942003"/>
              <a:gd name="connsiteX13" fmla="*/ 1011381 w 8345699"/>
              <a:gd name="connsiteY13" fmla="*/ 1067730 h 1942003"/>
              <a:gd name="connsiteX14" fmla="*/ 1131238 w 8345699"/>
              <a:gd name="connsiteY14" fmla="*/ 918506 h 1942003"/>
              <a:gd name="connsiteX15" fmla="*/ 1232838 w 8345699"/>
              <a:gd name="connsiteY15" fmla="*/ 829606 h 1942003"/>
              <a:gd name="connsiteX16" fmla="*/ 1296338 w 8345699"/>
              <a:gd name="connsiteY16" fmla="*/ 791506 h 1942003"/>
              <a:gd name="connsiteX17" fmla="*/ 1441594 w 8345699"/>
              <a:gd name="connsiteY17" fmla="*/ 694669 h 1942003"/>
              <a:gd name="connsiteX18" fmla="*/ 1562244 w 8345699"/>
              <a:gd name="connsiteY18" fmla="*/ 664506 h 1942003"/>
              <a:gd name="connsiteX19" fmla="*/ 1639239 w 8345699"/>
              <a:gd name="connsiteY19" fmla="*/ 757375 h 1942003"/>
              <a:gd name="connsiteX20" fmla="*/ 1619394 w 8345699"/>
              <a:gd name="connsiteY20" fmla="*/ 850244 h 1942003"/>
              <a:gd name="connsiteX21" fmla="*/ 1558276 w 8345699"/>
              <a:gd name="connsiteY21" fmla="*/ 914537 h 1942003"/>
              <a:gd name="connsiteX22" fmla="*/ 1493188 w 8345699"/>
              <a:gd name="connsiteY22" fmla="*/ 966131 h 1942003"/>
              <a:gd name="connsiteX23" fmla="*/ 1292369 w 8345699"/>
              <a:gd name="connsiteY23" fmla="*/ 1120913 h 1942003"/>
              <a:gd name="connsiteX24" fmla="*/ 1157432 w 8345699"/>
              <a:gd name="connsiteY24" fmla="*/ 1290775 h 1942003"/>
              <a:gd name="connsiteX25" fmla="*/ 1620188 w 8345699"/>
              <a:gd name="connsiteY25" fmla="*/ 1137581 h 1942003"/>
              <a:gd name="connsiteX26" fmla="*/ 1750363 w 8345699"/>
              <a:gd name="connsiteY26" fmla="*/ 1089163 h 1942003"/>
              <a:gd name="connsiteX27" fmla="*/ 1828945 w 8345699"/>
              <a:gd name="connsiteY27" fmla="*/ 1031219 h 1942003"/>
              <a:gd name="connsiteX28" fmla="*/ 1918638 w 8345699"/>
              <a:gd name="connsiteY28" fmla="*/ 1028045 h 1942003"/>
              <a:gd name="connsiteX29" fmla="*/ 2037700 w 8345699"/>
              <a:gd name="connsiteY29" fmla="*/ 998675 h 1942003"/>
              <a:gd name="connsiteX30" fmla="*/ 2096438 w 8345699"/>
              <a:gd name="connsiteY30" fmla="*/ 963750 h 1942003"/>
              <a:gd name="connsiteX31" fmla="*/ 2146444 w 8345699"/>
              <a:gd name="connsiteY31" fmla="*/ 952637 h 1942003"/>
              <a:gd name="connsiteX32" fmla="*/ 2204388 w 8345699"/>
              <a:gd name="connsiteY32" fmla="*/ 943906 h 1942003"/>
              <a:gd name="connsiteX33" fmla="*/ 2324244 w 8345699"/>
              <a:gd name="connsiteY33" fmla="*/ 873262 h 1942003"/>
              <a:gd name="connsiteX34" fmla="*/ 2393300 w 8345699"/>
              <a:gd name="connsiteY34" fmla="*/ 835956 h 1942003"/>
              <a:gd name="connsiteX35" fmla="*/ 2474263 w 8345699"/>
              <a:gd name="connsiteY35" fmla="*/ 832781 h 1942003"/>
              <a:gd name="connsiteX36" fmla="*/ 2697307 w 8345699"/>
              <a:gd name="connsiteY36" fmla="*/ 843100 h 1942003"/>
              <a:gd name="connsiteX37" fmla="*/ 3095770 w 8345699"/>
              <a:gd name="connsiteY37" fmla="*/ 811349 h 1942003"/>
              <a:gd name="connsiteX38" fmla="*/ 3212450 w 8345699"/>
              <a:gd name="connsiteY38" fmla="*/ 759756 h 1942003"/>
              <a:gd name="connsiteX39" fmla="*/ 3222769 w 8345699"/>
              <a:gd name="connsiteY39" fmla="*/ 666094 h 1942003"/>
              <a:gd name="connsiteX40" fmla="*/ 3201338 w 8345699"/>
              <a:gd name="connsiteY40" fmla="*/ 563699 h 1942003"/>
              <a:gd name="connsiteX41" fmla="*/ 3152125 w 8345699"/>
              <a:gd name="connsiteY41" fmla="*/ 453368 h 1942003"/>
              <a:gd name="connsiteX42" fmla="*/ 3120375 w 8345699"/>
              <a:gd name="connsiteY42" fmla="*/ 273187 h 1942003"/>
              <a:gd name="connsiteX43" fmla="*/ 3233088 w 8345699"/>
              <a:gd name="connsiteY43" fmla="*/ 220800 h 1942003"/>
              <a:gd name="connsiteX44" fmla="*/ 3341038 w 8345699"/>
              <a:gd name="connsiteY44" fmla="*/ 216831 h 1942003"/>
              <a:gd name="connsiteX45" fmla="*/ 3402156 w 8345699"/>
              <a:gd name="connsiteY45" fmla="*/ 240644 h 1942003"/>
              <a:gd name="connsiteX46" fmla="*/ 3389458 w 8345699"/>
              <a:gd name="connsiteY46" fmla="*/ 310493 h 1942003"/>
              <a:gd name="connsiteX47" fmla="*/ 3374375 w 8345699"/>
              <a:gd name="connsiteY47" fmla="*/ 348594 h 1942003"/>
              <a:gd name="connsiteX48" fmla="*/ 3384694 w 8345699"/>
              <a:gd name="connsiteY48" fmla="*/ 419237 h 1942003"/>
              <a:gd name="connsiteX49" fmla="*/ 3409301 w 8345699"/>
              <a:gd name="connsiteY49" fmla="*/ 543856 h 1942003"/>
              <a:gd name="connsiteX50" fmla="*/ 3438669 w 8345699"/>
              <a:gd name="connsiteY50" fmla="*/ 668475 h 1942003"/>
              <a:gd name="connsiteX51" fmla="*/ 3500581 w 8345699"/>
              <a:gd name="connsiteY51" fmla="*/ 751024 h 1942003"/>
              <a:gd name="connsiteX52" fmla="*/ 3572813 w 8345699"/>
              <a:gd name="connsiteY52" fmla="*/ 763725 h 1942003"/>
              <a:gd name="connsiteX53" fmla="*/ 3925238 w 8345699"/>
              <a:gd name="connsiteY53" fmla="*/ 740706 h 1942003"/>
              <a:gd name="connsiteX54" fmla="*/ 3988738 w 8345699"/>
              <a:gd name="connsiteY54" fmla="*/ 728006 h 1942003"/>
              <a:gd name="connsiteX55" fmla="*/ 4118913 w 8345699"/>
              <a:gd name="connsiteY55" fmla="*/ 682762 h 1942003"/>
              <a:gd name="connsiteX56" fmla="*/ 4281632 w 8345699"/>
              <a:gd name="connsiteY56" fmla="*/ 628787 h 1942003"/>
              <a:gd name="connsiteX57" fmla="*/ 4344338 w 8345699"/>
              <a:gd name="connsiteY57" fmla="*/ 601006 h 1942003"/>
              <a:gd name="connsiteX58" fmla="*/ 4395138 w 8345699"/>
              <a:gd name="connsiteY58" fmla="*/ 588306 h 1942003"/>
              <a:gd name="connsiteX59" fmla="*/ 4433238 w 8345699"/>
              <a:gd name="connsiteY59" fmla="*/ 575606 h 1942003"/>
              <a:gd name="connsiteX60" fmla="*/ 4496738 w 8345699"/>
              <a:gd name="connsiteY60" fmla="*/ 562906 h 1942003"/>
              <a:gd name="connsiteX61" fmla="*/ 4585638 w 8345699"/>
              <a:gd name="connsiteY61" fmla="*/ 537506 h 1942003"/>
              <a:gd name="connsiteX62" fmla="*/ 4633263 w 8345699"/>
              <a:gd name="connsiteY62" fmla="*/ 526393 h 1942003"/>
              <a:gd name="connsiteX63" fmla="*/ 4712637 w 8345699"/>
              <a:gd name="connsiteY63" fmla="*/ 507344 h 1942003"/>
              <a:gd name="connsiteX64" fmla="*/ 4792013 w 8345699"/>
              <a:gd name="connsiteY64" fmla="*/ 470831 h 1942003"/>
              <a:gd name="connsiteX65" fmla="*/ 4886469 w 8345699"/>
              <a:gd name="connsiteY65" fmla="*/ 446225 h 1942003"/>
              <a:gd name="connsiteX66" fmla="*/ 5007913 w 8345699"/>
              <a:gd name="connsiteY66" fmla="*/ 400981 h 1942003"/>
              <a:gd name="connsiteX67" fmla="*/ 5411138 w 8345699"/>
              <a:gd name="connsiteY67" fmla="*/ 334306 h 1942003"/>
              <a:gd name="connsiteX68" fmla="*/ 5906438 w 8345699"/>
              <a:gd name="connsiteY68" fmla="*/ 334306 h 1942003"/>
              <a:gd name="connsiteX69" fmla="*/ 5741338 w 8345699"/>
              <a:gd name="connsiteY69" fmla="*/ 359706 h 1942003"/>
              <a:gd name="connsiteX70" fmla="*/ 5957238 w 8345699"/>
              <a:gd name="connsiteY70" fmla="*/ 359706 h 1942003"/>
              <a:gd name="connsiteX71" fmla="*/ 6693838 w 8345699"/>
              <a:gd name="connsiteY71" fmla="*/ 372406 h 1942003"/>
              <a:gd name="connsiteX72" fmla="*/ 6820838 w 8345699"/>
              <a:gd name="connsiteY72" fmla="*/ 410506 h 1942003"/>
              <a:gd name="connsiteX73" fmla="*/ 6897038 w 8345699"/>
              <a:gd name="connsiteY73" fmla="*/ 448606 h 1942003"/>
              <a:gd name="connsiteX74" fmla="*/ 6935138 w 8345699"/>
              <a:gd name="connsiteY74" fmla="*/ 474006 h 1942003"/>
              <a:gd name="connsiteX75" fmla="*/ 7049438 w 8345699"/>
              <a:gd name="connsiteY75" fmla="*/ 499406 h 1942003"/>
              <a:gd name="connsiteX76" fmla="*/ 7163738 w 8345699"/>
              <a:gd name="connsiteY76" fmla="*/ 486706 h 1942003"/>
              <a:gd name="connsiteX77" fmla="*/ 7354238 w 8345699"/>
              <a:gd name="connsiteY77" fmla="*/ 524806 h 1942003"/>
              <a:gd name="connsiteX78" fmla="*/ 7570138 w 8345699"/>
              <a:gd name="connsiteY78" fmla="*/ 499406 h 1942003"/>
              <a:gd name="connsiteX79" fmla="*/ 7608238 w 8345699"/>
              <a:gd name="connsiteY79" fmla="*/ 486706 h 1942003"/>
              <a:gd name="connsiteX80" fmla="*/ 7659038 w 8345699"/>
              <a:gd name="connsiteY80" fmla="*/ 397806 h 1942003"/>
              <a:gd name="connsiteX81" fmla="*/ 7684438 w 8345699"/>
              <a:gd name="connsiteY81" fmla="*/ 359706 h 1942003"/>
              <a:gd name="connsiteX82" fmla="*/ 7697138 w 8345699"/>
              <a:gd name="connsiteY82" fmla="*/ 296206 h 1942003"/>
              <a:gd name="connsiteX83" fmla="*/ 7735238 w 8345699"/>
              <a:gd name="connsiteY83" fmla="*/ 258106 h 1942003"/>
              <a:gd name="connsiteX84" fmla="*/ 7798738 w 8345699"/>
              <a:gd name="connsiteY84" fmla="*/ 207306 h 1942003"/>
              <a:gd name="connsiteX85" fmla="*/ 7849538 w 8345699"/>
              <a:gd name="connsiteY85" fmla="*/ 220006 h 1942003"/>
              <a:gd name="connsiteX86" fmla="*/ 7862238 w 8345699"/>
              <a:gd name="connsiteY86" fmla="*/ 258106 h 1942003"/>
              <a:gd name="connsiteX87" fmla="*/ 7836838 w 8345699"/>
              <a:gd name="connsiteY87" fmla="*/ 486706 h 1942003"/>
              <a:gd name="connsiteX88" fmla="*/ 7849538 w 8345699"/>
              <a:gd name="connsiteY88" fmla="*/ 575606 h 1942003"/>
              <a:gd name="connsiteX89" fmla="*/ 7900338 w 8345699"/>
              <a:gd name="connsiteY89" fmla="*/ 613706 h 1942003"/>
              <a:gd name="connsiteX90" fmla="*/ 7989238 w 8345699"/>
              <a:gd name="connsiteY90" fmla="*/ 677206 h 1942003"/>
              <a:gd name="connsiteX91" fmla="*/ 8027338 w 8345699"/>
              <a:gd name="connsiteY91" fmla="*/ 702606 h 1942003"/>
              <a:gd name="connsiteX92" fmla="*/ 8103538 w 8345699"/>
              <a:gd name="connsiteY92" fmla="*/ 778806 h 1942003"/>
              <a:gd name="connsiteX93" fmla="*/ 8192438 w 8345699"/>
              <a:gd name="connsiteY93" fmla="*/ 804206 h 1942003"/>
              <a:gd name="connsiteX94" fmla="*/ 8319438 w 8345699"/>
              <a:gd name="connsiteY94" fmla="*/ 791506 h 1942003"/>
              <a:gd name="connsiteX95" fmla="*/ 8344838 w 8345699"/>
              <a:gd name="connsiteY95" fmla="*/ 753406 h 1942003"/>
              <a:gd name="connsiteX96" fmla="*/ 8332138 w 8345699"/>
              <a:gd name="connsiteY96" fmla="*/ 461306 h 1942003"/>
              <a:gd name="connsiteX97" fmla="*/ 8319438 w 8345699"/>
              <a:gd name="connsiteY97" fmla="*/ 410506 h 1942003"/>
              <a:gd name="connsiteX98" fmla="*/ 8294038 w 8345699"/>
              <a:gd name="connsiteY98" fmla="*/ 283506 h 1942003"/>
              <a:gd name="connsiteX99" fmla="*/ 8243238 w 8345699"/>
              <a:gd name="connsiteY99" fmla="*/ 169206 h 1942003"/>
              <a:gd name="connsiteX100" fmla="*/ 8205138 w 8345699"/>
              <a:gd name="connsiteY100" fmla="*/ 131106 h 1942003"/>
              <a:gd name="connsiteX101" fmla="*/ 8154338 w 8345699"/>
              <a:gd name="connsiteY101" fmla="*/ 118406 h 1942003"/>
              <a:gd name="connsiteX102" fmla="*/ 8065438 w 8345699"/>
              <a:gd name="connsiteY102" fmla="*/ 93006 h 1942003"/>
              <a:gd name="connsiteX103" fmla="*/ 6985938 w 8345699"/>
              <a:gd name="connsiteY103" fmla="*/ 80306 h 1942003"/>
              <a:gd name="connsiteX104" fmla="*/ 5385738 w 8345699"/>
              <a:gd name="connsiteY104" fmla="*/ 67606 h 1942003"/>
              <a:gd name="connsiteX105" fmla="*/ 635938 w 8345699"/>
              <a:gd name="connsiteY105" fmla="*/ 67606 h 1942003"/>
              <a:gd name="connsiteX106" fmla="*/ 572438 w 8345699"/>
              <a:gd name="connsiteY106" fmla="*/ 80306 h 1942003"/>
              <a:gd name="connsiteX107" fmla="*/ 432738 w 8345699"/>
              <a:gd name="connsiteY107" fmla="*/ 105706 h 1942003"/>
              <a:gd name="connsiteX108" fmla="*/ 369238 w 8345699"/>
              <a:gd name="connsiteY108" fmla="*/ 143806 h 1942003"/>
              <a:gd name="connsiteX109" fmla="*/ 293038 w 8345699"/>
              <a:gd name="connsiteY109" fmla="*/ 232706 h 1942003"/>
              <a:gd name="connsiteX110" fmla="*/ 39038 w 8345699"/>
              <a:gd name="connsiteY110" fmla="*/ 137 h 1942003"/>
              <a:gd name="connsiteX111" fmla="*/ 21576 w 8345699"/>
              <a:gd name="connsiteY111" fmla="*/ 158888 h 1942003"/>
              <a:gd name="connsiteX112" fmla="*/ 39038 w 8345699"/>
              <a:gd name="connsiteY112" fmla="*/ 515281 h 1942003"/>
              <a:gd name="connsiteX113" fmla="*/ 216838 w 8345699"/>
              <a:gd name="connsiteY113" fmla="*/ 880406 h 1942003"/>
              <a:gd name="connsiteX114" fmla="*/ 204138 w 8345699"/>
              <a:gd name="connsiteY114" fmla="*/ 1274106 h 1942003"/>
              <a:gd name="connsiteX115" fmla="*/ 229538 w 8345699"/>
              <a:gd name="connsiteY115" fmla="*/ 1578906 h 1942003"/>
              <a:gd name="connsiteX116" fmla="*/ 267638 w 8345699"/>
              <a:gd name="connsiteY116" fmla="*/ 1680506 h 1942003"/>
              <a:gd name="connsiteX117" fmla="*/ 293832 w 8345699"/>
              <a:gd name="connsiteY117" fmla="*/ 1797188 h 1942003"/>
              <a:gd name="connsiteX118" fmla="*/ 390669 w 8345699"/>
              <a:gd name="connsiteY118" fmla="*/ 1940856 h 1942003"/>
              <a:gd name="connsiteX0" fmla="*/ 390669 w 8345699"/>
              <a:gd name="connsiteY0" fmla="*/ 1940856 h 1942003"/>
              <a:gd name="connsiteX1" fmla="*/ 507351 w 8345699"/>
              <a:gd name="connsiteY1" fmla="*/ 1857513 h 1942003"/>
              <a:gd name="connsiteX2" fmla="*/ 624826 w 8345699"/>
              <a:gd name="connsiteY2" fmla="*/ 1730513 h 1942003"/>
              <a:gd name="connsiteX3" fmla="*/ 683563 w 8345699"/>
              <a:gd name="connsiteY3" fmla="*/ 1606687 h 1942003"/>
              <a:gd name="connsiteX4" fmla="*/ 759763 w 8345699"/>
              <a:gd name="connsiteY4" fmla="*/ 1546362 h 1942003"/>
              <a:gd name="connsiteX5" fmla="*/ 862157 w 8345699"/>
              <a:gd name="connsiteY5" fmla="*/ 1484450 h 1942003"/>
              <a:gd name="connsiteX6" fmla="*/ 905813 w 8345699"/>
              <a:gd name="connsiteY6" fmla="*/ 1427299 h 1942003"/>
              <a:gd name="connsiteX7" fmla="*/ 857394 w 8345699"/>
              <a:gd name="connsiteY7" fmla="*/ 1316175 h 1942003"/>
              <a:gd name="connsiteX8" fmla="*/ 803419 w 8345699"/>
              <a:gd name="connsiteY8" fmla="*/ 1241562 h 1942003"/>
              <a:gd name="connsiteX9" fmla="*/ 758175 w 8345699"/>
              <a:gd name="connsiteY9" fmla="*/ 1139168 h 1942003"/>
              <a:gd name="connsiteX10" fmla="*/ 746268 w 8345699"/>
              <a:gd name="connsiteY10" fmla="*/ 983593 h 1942003"/>
              <a:gd name="connsiteX11" fmla="*/ 851838 w 8345699"/>
              <a:gd name="connsiteY11" fmla="*/ 909774 h 1942003"/>
              <a:gd name="connsiteX12" fmla="*/ 968519 w 8345699"/>
              <a:gd name="connsiteY12" fmla="*/ 966925 h 1942003"/>
              <a:gd name="connsiteX13" fmla="*/ 1011381 w 8345699"/>
              <a:gd name="connsiteY13" fmla="*/ 1067730 h 1942003"/>
              <a:gd name="connsiteX14" fmla="*/ 1131238 w 8345699"/>
              <a:gd name="connsiteY14" fmla="*/ 918506 h 1942003"/>
              <a:gd name="connsiteX15" fmla="*/ 1232838 w 8345699"/>
              <a:gd name="connsiteY15" fmla="*/ 829606 h 1942003"/>
              <a:gd name="connsiteX16" fmla="*/ 1296338 w 8345699"/>
              <a:gd name="connsiteY16" fmla="*/ 791506 h 1942003"/>
              <a:gd name="connsiteX17" fmla="*/ 1441594 w 8345699"/>
              <a:gd name="connsiteY17" fmla="*/ 694669 h 1942003"/>
              <a:gd name="connsiteX18" fmla="*/ 1562244 w 8345699"/>
              <a:gd name="connsiteY18" fmla="*/ 664506 h 1942003"/>
              <a:gd name="connsiteX19" fmla="*/ 1639239 w 8345699"/>
              <a:gd name="connsiteY19" fmla="*/ 757375 h 1942003"/>
              <a:gd name="connsiteX20" fmla="*/ 1619394 w 8345699"/>
              <a:gd name="connsiteY20" fmla="*/ 850244 h 1942003"/>
              <a:gd name="connsiteX21" fmla="*/ 1558276 w 8345699"/>
              <a:gd name="connsiteY21" fmla="*/ 914537 h 1942003"/>
              <a:gd name="connsiteX22" fmla="*/ 1493188 w 8345699"/>
              <a:gd name="connsiteY22" fmla="*/ 966131 h 1942003"/>
              <a:gd name="connsiteX23" fmla="*/ 1292369 w 8345699"/>
              <a:gd name="connsiteY23" fmla="*/ 1120913 h 1942003"/>
              <a:gd name="connsiteX24" fmla="*/ 1157432 w 8345699"/>
              <a:gd name="connsiteY24" fmla="*/ 1290775 h 1942003"/>
              <a:gd name="connsiteX25" fmla="*/ 1620188 w 8345699"/>
              <a:gd name="connsiteY25" fmla="*/ 1137581 h 1942003"/>
              <a:gd name="connsiteX26" fmla="*/ 1750363 w 8345699"/>
              <a:gd name="connsiteY26" fmla="*/ 1089163 h 1942003"/>
              <a:gd name="connsiteX27" fmla="*/ 1828945 w 8345699"/>
              <a:gd name="connsiteY27" fmla="*/ 1031219 h 1942003"/>
              <a:gd name="connsiteX28" fmla="*/ 1918638 w 8345699"/>
              <a:gd name="connsiteY28" fmla="*/ 1028045 h 1942003"/>
              <a:gd name="connsiteX29" fmla="*/ 2037700 w 8345699"/>
              <a:gd name="connsiteY29" fmla="*/ 998675 h 1942003"/>
              <a:gd name="connsiteX30" fmla="*/ 2096438 w 8345699"/>
              <a:gd name="connsiteY30" fmla="*/ 963750 h 1942003"/>
              <a:gd name="connsiteX31" fmla="*/ 2146444 w 8345699"/>
              <a:gd name="connsiteY31" fmla="*/ 952637 h 1942003"/>
              <a:gd name="connsiteX32" fmla="*/ 2204388 w 8345699"/>
              <a:gd name="connsiteY32" fmla="*/ 943906 h 1942003"/>
              <a:gd name="connsiteX33" fmla="*/ 2324244 w 8345699"/>
              <a:gd name="connsiteY33" fmla="*/ 873262 h 1942003"/>
              <a:gd name="connsiteX34" fmla="*/ 2393300 w 8345699"/>
              <a:gd name="connsiteY34" fmla="*/ 835956 h 1942003"/>
              <a:gd name="connsiteX35" fmla="*/ 2474263 w 8345699"/>
              <a:gd name="connsiteY35" fmla="*/ 832781 h 1942003"/>
              <a:gd name="connsiteX36" fmla="*/ 2697307 w 8345699"/>
              <a:gd name="connsiteY36" fmla="*/ 843100 h 1942003"/>
              <a:gd name="connsiteX37" fmla="*/ 3095770 w 8345699"/>
              <a:gd name="connsiteY37" fmla="*/ 811349 h 1942003"/>
              <a:gd name="connsiteX38" fmla="*/ 3212450 w 8345699"/>
              <a:gd name="connsiteY38" fmla="*/ 759756 h 1942003"/>
              <a:gd name="connsiteX39" fmla="*/ 3222769 w 8345699"/>
              <a:gd name="connsiteY39" fmla="*/ 666094 h 1942003"/>
              <a:gd name="connsiteX40" fmla="*/ 3201338 w 8345699"/>
              <a:gd name="connsiteY40" fmla="*/ 563699 h 1942003"/>
              <a:gd name="connsiteX41" fmla="*/ 3152125 w 8345699"/>
              <a:gd name="connsiteY41" fmla="*/ 453368 h 1942003"/>
              <a:gd name="connsiteX42" fmla="*/ 3120375 w 8345699"/>
              <a:gd name="connsiteY42" fmla="*/ 273187 h 1942003"/>
              <a:gd name="connsiteX43" fmla="*/ 3233088 w 8345699"/>
              <a:gd name="connsiteY43" fmla="*/ 220800 h 1942003"/>
              <a:gd name="connsiteX44" fmla="*/ 3341038 w 8345699"/>
              <a:gd name="connsiteY44" fmla="*/ 216831 h 1942003"/>
              <a:gd name="connsiteX45" fmla="*/ 3402156 w 8345699"/>
              <a:gd name="connsiteY45" fmla="*/ 240644 h 1942003"/>
              <a:gd name="connsiteX46" fmla="*/ 3389458 w 8345699"/>
              <a:gd name="connsiteY46" fmla="*/ 310493 h 1942003"/>
              <a:gd name="connsiteX47" fmla="*/ 3374375 w 8345699"/>
              <a:gd name="connsiteY47" fmla="*/ 348594 h 1942003"/>
              <a:gd name="connsiteX48" fmla="*/ 3384694 w 8345699"/>
              <a:gd name="connsiteY48" fmla="*/ 419237 h 1942003"/>
              <a:gd name="connsiteX49" fmla="*/ 3409301 w 8345699"/>
              <a:gd name="connsiteY49" fmla="*/ 543856 h 1942003"/>
              <a:gd name="connsiteX50" fmla="*/ 3438669 w 8345699"/>
              <a:gd name="connsiteY50" fmla="*/ 668475 h 1942003"/>
              <a:gd name="connsiteX51" fmla="*/ 3500581 w 8345699"/>
              <a:gd name="connsiteY51" fmla="*/ 751024 h 1942003"/>
              <a:gd name="connsiteX52" fmla="*/ 3572813 w 8345699"/>
              <a:gd name="connsiteY52" fmla="*/ 763725 h 1942003"/>
              <a:gd name="connsiteX53" fmla="*/ 3925238 w 8345699"/>
              <a:gd name="connsiteY53" fmla="*/ 740706 h 1942003"/>
              <a:gd name="connsiteX54" fmla="*/ 3988738 w 8345699"/>
              <a:gd name="connsiteY54" fmla="*/ 728006 h 1942003"/>
              <a:gd name="connsiteX55" fmla="*/ 4118913 w 8345699"/>
              <a:gd name="connsiteY55" fmla="*/ 682762 h 1942003"/>
              <a:gd name="connsiteX56" fmla="*/ 4281632 w 8345699"/>
              <a:gd name="connsiteY56" fmla="*/ 628787 h 1942003"/>
              <a:gd name="connsiteX57" fmla="*/ 4344338 w 8345699"/>
              <a:gd name="connsiteY57" fmla="*/ 601006 h 1942003"/>
              <a:gd name="connsiteX58" fmla="*/ 4395138 w 8345699"/>
              <a:gd name="connsiteY58" fmla="*/ 588306 h 1942003"/>
              <a:gd name="connsiteX59" fmla="*/ 4433238 w 8345699"/>
              <a:gd name="connsiteY59" fmla="*/ 575606 h 1942003"/>
              <a:gd name="connsiteX60" fmla="*/ 4496738 w 8345699"/>
              <a:gd name="connsiteY60" fmla="*/ 562906 h 1942003"/>
              <a:gd name="connsiteX61" fmla="*/ 4585638 w 8345699"/>
              <a:gd name="connsiteY61" fmla="*/ 537506 h 1942003"/>
              <a:gd name="connsiteX62" fmla="*/ 4633263 w 8345699"/>
              <a:gd name="connsiteY62" fmla="*/ 526393 h 1942003"/>
              <a:gd name="connsiteX63" fmla="*/ 4712637 w 8345699"/>
              <a:gd name="connsiteY63" fmla="*/ 507344 h 1942003"/>
              <a:gd name="connsiteX64" fmla="*/ 4792013 w 8345699"/>
              <a:gd name="connsiteY64" fmla="*/ 470831 h 1942003"/>
              <a:gd name="connsiteX65" fmla="*/ 4886469 w 8345699"/>
              <a:gd name="connsiteY65" fmla="*/ 446225 h 1942003"/>
              <a:gd name="connsiteX66" fmla="*/ 5007913 w 8345699"/>
              <a:gd name="connsiteY66" fmla="*/ 400981 h 1942003"/>
              <a:gd name="connsiteX67" fmla="*/ 5411138 w 8345699"/>
              <a:gd name="connsiteY67" fmla="*/ 334306 h 1942003"/>
              <a:gd name="connsiteX68" fmla="*/ 5906438 w 8345699"/>
              <a:gd name="connsiteY68" fmla="*/ 334306 h 1942003"/>
              <a:gd name="connsiteX69" fmla="*/ 5741338 w 8345699"/>
              <a:gd name="connsiteY69" fmla="*/ 359706 h 1942003"/>
              <a:gd name="connsiteX70" fmla="*/ 5957238 w 8345699"/>
              <a:gd name="connsiteY70" fmla="*/ 359706 h 1942003"/>
              <a:gd name="connsiteX71" fmla="*/ 6693838 w 8345699"/>
              <a:gd name="connsiteY71" fmla="*/ 372406 h 1942003"/>
              <a:gd name="connsiteX72" fmla="*/ 6820838 w 8345699"/>
              <a:gd name="connsiteY72" fmla="*/ 410506 h 1942003"/>
              <a:gd name="connsiteX73" fmla="*/ 6897038 w 8345699"/>
              <a:gd name="connsiteY73" fmla="*/ 448606 h 1942003"/>
              <a:gd name="connsiteX74" fmla="*/ 6935138 w 8345699"/>
              <a:gd name="connsiteY74" fmla="*/ 474006 h 1942003"/>
              <a:gd name="connsiteX75" fmla="*/ 7049438 w 8345699"/>
              <a:gd name="connsiteY75" fmla="*/ 499406 h 1942003"/>
              <a:gd name="connsiteX76" fmla="*/ 7163738 w 8345699"/>
              <a:gd name="connsiteY76" fmla="*/ 486706 h 1942003"/>
              <a:gd name="connsiteX77" fmla="*/ 7354238 w 8345699"/>
              <a:gd name="connsiteY77" fmla="*/ 524806 h 1942003"/>
              <a:gd name="connsiteX78" fmla="*/ 7570138 w 8345699"/>
              <a:gd name="connsiteY78" fmla="*/ 499406 h 1942003"/>
              <a:gd name="connsiteX79" fmla="*/ 7608238 w 8345699"/>
              <a:gd name="connsiteY79" fmla="*/ 486706 h 1942003"/>
              <a:gd name="connsiteX80" fmla="*/ 7659038 w 8345699"/>
              <a:gd name="connsiteY80" fmla="*/ 397806 h 1942003"/>
              <a:gd name="connsiteX81" fmla="*/ 7684438 w 8345699"/>
              <a:gd name="connsiteY81" fmla="*/ 359706 h 1942003"/>
              <a:gd name="connsiteX82" fmla="*/ 7697138 w 8345699"/>
              <a:gd name="connsiteY82" fmla="*/ 296206 h 1942003"/>
              <a:gd name="connsiteX83" fmla="*/ 7735238 w 8345699"/>
              <a:gd name="connsiteY83" fmla="*/ 258106 h 1942003"/>
              <a:gd name="connsiteX84" fmla="*/ 7798738 w 8345699"/>
              <a:gd name="connsiteY84" fmla="*/ 207306 h 1942003"/>
              <a:gd name="connsiteX85" fmla="*/ 7849538 w 8345699"/>
              <a:gd name="connsiteY85" fmla="*/ 220006 h 1942003"/>
              <a:gd name="connsiteX86" fmla="*/ 7862238 w 8345699"/>
              <a:gd name="connsiteY86" fmla="*/ 258106 h 1942003"/>
              <a:gd name="connsiteX87" fmla="*/ 7836838 w 8345699"/>
              <a:gd name="connsiteY87" fmla="*/ 486706 h 1942003"/>
              <a:gd name="connsiteX88" fmla="*/ 7849538 w 8345699"/>
              <a:gd name="connsiteY88" fmla="*/ 575606 h 1942003"/>
              <a:gd name="connsiteX89" fmla="*/ 7900338 w 8345699"/>
              <a:gd name="connsiteY89" fmla="*/ 613706 h 1942003"/>
              <a:gd name="connsiteX90" fmla="*/ 7989238 w 8345699"/>
              <a:gd name="connsiteY90" fmla="*/ 677206 h 1942003"/>
              <a:gd name="connsiteX91" fmla="*/ 8027338 w 8345699"/>
              <a:gd name="connsiteY91" fmla="*/ 702606 h 1942003"/>
              <a:gd name="connsiteX92" fmla="*/ 8103538 w 8345699"/>
              <a:gd name="connsiteY92" fmla="*/ 778806 h 1942003"/>
              <a:gd name="connsiteX93" fmla="*/ 8192438 w 8345699"/>
              <a:gd name="connsiteY93" fmla="*/ 804206 h 1942003"/>
              <a:gd name="connsiteX94" fmla="*/ 8319438 w 8345699"/>
              <a:gd name="connsiteY94" fmla="*/ 791506 h 1942003"/>
              <a:gd name="connsiteX95" fmla="*/ 8344838 w 8345699"/>
              <a:gd name="connsiteY95" fmla="*/ 753406 h 1942003"/>
              <a:gd name="connsiteX96" fmla="*/ 8332138 w 8345699"/>
              <a:gd name="connsiteY96" fmla="*/ 461306 h 1942003"/>
              <a:gd name="connsiteX97" fmla="*/ 8319438 w 8345699"/>
              <a:gd name="connsiteY97" fmla="*/ 410506 h 1942003"/>
              <a:gd name="connsiteX98" fmla="*/ 8294038 w 8345699"/>
              <a:gd name="connsiteY98" fmla="*/ 283506 h 1942003"/>
              <a:gd name="connsiteX99" fmla="*/ 8243238 w 8345699"/>
              <a:gd name="connsiteY99" fmla="*/ 169206 h 1942003"/>
              <a:gd name="connsiteX100" fmla="*/ 8205138 w 8345699"/>
              <a:gd name="connsiteY100" fmla="*/ 131106 h 1942003"/>
              <a:gd name="connsiteX101" fmla="*/ 8154338 w 8345699"/>
              <a:gd name="connsiteY101" fmla="*/ 118406 h 1942003"/>
              <a:gd name="connsiteX102" fmla="*/ 8065438 w 8345699"/>
              <a:gd name="connsiteY102" fmla="*/ 93006 h 1942003"/>
              <a:gd name="connsiteX103" fmla="*/ 6985938 w 8345699"/>
              <a:gd name="connsiteY103" fmla="*/ 80306 h 1942003"/>
              <a:gd name="connsiteX104" fmla="*/ 5385738 w 8345699"/>
              <a:gd name="connsiteY104" fmla="*/ 67606 h 1942003"/>
              <a:gd name="connsiteX105" fmla="*/ 635938 w 8345699"/>
              <a:gd name="connsiteY105" fmla="*/ 67606 h 1942003"/>
              <a:gd name="connsiteX106" fmla="*/ 572438 w 8345699"/>
              <a:gd name="connsiteY106" fmla="*/ 80306 h 1942003"/>
              <a:gd name="connsiteX107" fmla="*/ 432738 w 8345699"/>
              <a:gd name="connsiteY107" fmla="*/ 105706 h 1942003"/>
              <a:gd name="connsiteX108" fmla="*/ 369238 w 8345699"/>
              <a:gd name="connsiteY108" fmla="*/ 143806 h 1942003"/>
              <a:gd name="connsiteX109" fmla="*/ 293038 w 8345699"/>
              <a:gd name="connsiteY109" fmla="*/ 232706 h 1942003"/>
              <a:gd name="connsiteX110" fmla="*/ 39038 w 8345699"/>
              <a:gd name="connsiteY110" fmla="*/ 137 h 1942003"/>
              <a:gd name="connsiteX111" fmla="*/ 21576 w 8345699"/>
              <a:gd name="connsiteY111" fmla="*/ 158888 h 1942003"/>
              <a:gd name="connsiteX112" fmla="*/ 39038 w 8345699"/>
              <a:gd name="connsiteY112" fmla="*/ 515281 h 1942003"/>
              <a:gd name="connsiteX113" fmla="*/ 216838 w 8345699"/>
              <a:gd name="connsiteY113" fmla="*/ 880406 h 1942003"/>
              <a:gd name="connsiteX114" fmla="*/ 204138 w 8345699"/>
              <a:gd name="connsiteY114" fmla="*/ 1274106 h 1942003"/>
              <a:gd name="connsiteX115" fmla="*/ 229538 w 8345699"/>
              <a:gd name="connsiteY115" fmla="*/ 1578906 h 1942003"/>
              <a:gd name="connsiteX116" fmla="*/ 267638 w 8345699"/>
              <a:gd name="connsiteY116" fmla="*/ 1680506 h 1942003"/>
              <a:gd name="connsiteX117" fmla="*/ 293832 w 8345699"/>
              <a:gd name="connsiteY117" fmla="*/ 1797188 h 1942003"/>
              <a:gd name="connsiteX118" fmla="*/ 390669 w 8345699"/>
              <a:gd name="connsiteY118" fmla="*/ 1940856 h 1942003"/>
              <a:gd name="connsiteX0" fmla="*/ 390669 w 8345699"/>
              <a:gd name="connsiteY0" fmla="*/ 1996583 h 1997730"/>
              <a:gd name="connsiteX1" fmla="*/ 507351 w 8345699"/>
              <a:gd name="connsiteY1" fmla="*/ 1913240 h 1997730"/>
              <a:gd name="connsiteX2" fmla="*/ 624826 w 8345699"/>
              <a:gd name="connsiteY2" fmla="*/ 1786240 h 1997730"/>
              <a:gd name="connsiteX3" fmla="*/ 683563 w 8345699"/>
              <a:gd name="connsiteY3" fmla="*/ 1662414 h 1997730"/>
              <a:gd name="connsiteX4" fmla="*/ 759763 w 8345699"/>
              <a:gd name="connsiteY4" fmla="*/ 1602089 h 1997730"/>
              <a:gd name="connsiteX5" fmla="*/ 862157 w 8345699"/>
              <a:gd name="connsiteY5" fmla="*/ 1540177 h 1997730"/>
              <a:gd name="connsiteX6" fmla="*/ 905813 w 8345699"/>
              <a:gd name="connsiteY6" fmla="*/ 1483026 h 1997730"/>
              <a:gd name="connsiteX7" fmla="*/ 857394 w 8345699"/>
              <a:gd name="connsiteY7" fmla="*/ 1371902 h 1997730"/>
              <a:gd name="connsiteX8" fmla="*/ 803419 w 8345699"/>
              <a:gd name="connsiteY8" fmla="*/ 1297289 h 1997730"/>
              <a:gd name="connsiteX9" fmla="*/ 758175 w 8345699"/>
              <a:gd name="connsiteY9" fmla="*/ 1194895 h 1997730"/>
              <a:gd name="connsiteX10" fmla="*/ 746268 w 8345699"/>
              <a:gd name="connsiteY10" fmla="*/ 1039320 h 1997730"/>
              <a:gd name="connsiteX11" fmla="*/ 851838 w 8345699"/>
              <a:gd name="connsiteY11" fmla="*/ 965501 h 1997730"/>
              <a:gd name="connsiteX12" fmla="*/ 968519 w 8345699"/>
              <a:gd name="connsiteY12" fmla="*/ 1022652 h 1997730"/>
              <a:gd name="connsiteX13" fmla="*/ 1011381 w 8345699"/>
              <a:gd name="connsiteY13" fmla="*/ 1123457 h 1997730"/>
              <a:gd name="connsiteX14" fmla="*/ 1131238 w 8345699"/>
              <a:gd name="connsiteY14" fmla="*/ 974233 h 1997730"/>
              <a:gd name="connsiteX15" fmla="*/ 1232838 w 8345699"/>
              <a:gd name="connsiteY15" fmla="*/ 885333 h 1997730"/>
              <a:gd name="connsiteX16" fmla="*/ 1296338 w 8345699"/>
              <a:gd name="connsiteY16" fmla="*/ 847233 h 1997730"/>
              <a:gd name="connsiteX17" fmla="*/ 1441594 w 8345699"/>
              <a:gd name="connsiteY17" fmla="*/ 750396 h 1997730"/>
              <a:gd name="connsiteX18" fmla="*/ 1562244 w 8345699"/>
              <a:gd name="connsiteY18" fmla="*/ 720233 h 1997730"/>
              <a:gd name="connsiteX19" fmla="*/ 1639239 w 8345699"/>
              <a:gd name="connsiteY19" fmla="*/ 813102 h 1997730"/>
              <a:gd name="connsiteX20" fmla="*/ 1619394 w 8345699"/>
              <a:gd name="connsiteY20" fmla="*/ 905971 h 1997730"/>
              <a:gd name="connsiteX21" fmla="*/ 1558276 w 8345699"/>
              <a:gd name="connsiteY21" fmla="*/ 970264 h 1997730"/>
              <a:gd name="connsiteX22" fmla="*/ 1493188 w 8345699"/>
              <a:gd name="connsiteY22" fmla="*/ 1021858 h 1997730"/>
              <a:gd name="connsiteX23" fmla="*/ 1292369 w 8345699"/>
              <a:gd name="connsiteY23" fmla="*/ 1176640 h 1997730"/>
              <a:gd name="connsiteX24" fmla="*/ 1157432 w 8345699"/>
              <a:gd name="connsiteY24" fmla="*/ 1346502 h 1997730"/>
              <a:gd name="connsiteX25" fmla="*/ 1620188 w 8345699"/>
              <a:gd name="connsiteY25" fmla="*/ 1193308 h 1997730"/>
              <a:gd name="connsiteX26" fmla="*/ 1750363 w 8345699"/>
              <a:gd name="connsiteY26" fmla="*/ 1144890 h 1997730"/>
              <a:gd name="connsiteX27" fmla="*/ 1828945 w 8345699"/>
              <a:gd name="connsiteY27" fmla="*/ 1086946 h 1997730"/>
              <a:gd name="connsiteX28" fmla="*/ 1918638 w 8345699"/>
              <a:gd name="connsiteY28" fmla="*/ 1083772 h 1997730"/>
              <a:gd name="connsiteX29" fmla="*/ 2037700 w 8345699"/>
              <a:gd name="connsiteY29" fmla="*/ 1054402 h 1997730"/>
              <a:gd name="connsiteX30" fmla="*/ 2096438 w 8345699"/>
              <a:gd name="connsiteY30" fmla="*/ 1019477 h 1997730"/>
              <a:gd name="connsiteX31" fmla="*/ 2146444 w 8345699"/>
              <a:gd name="connsiteY31" fmla="*/ 1008364 h 1997730"/>
              <a:gd name="connsiteX32" fmla="*/ 2204388 w 8345699"/>
              <a:gd name="connsiteY32" fmla="*/ 999633 h 1997730"/>
              <a:gd name="connsiteX33" fmla="*/ 2324244 w 8345699"/>
              <a:gd name="connsiteY33" fmla="*/ 928989 h 1997730"/>
              <a:gd name="connsiteX34" fmla="*/ 2393300 w 8345699"/>
              <a:gd name="connsiteY34" fmla="*/ 891683 h 1997730"/>
              <a:gd name="connsiteX35" fmla="*/ 2474263 w 8345699"/>
              <a:gd name="connsiteY35" fmla="*/ 888508 h 1997730"/>
              <a:gd name="connsiteX36" fmla="*/ 2697307 w 8345699"/>
              <a:gd name="connsiteY36" fmla="*/ 898827 h 1997730"/>
              <a:gd name="connsiteX37" fmla="*/ 3095770 w 8345699"/>
              <a:gd name="connsiteY37" fmla="*/ 867076 h 1997730"/>
              <a:gd name="connsiteX38" fmla="*/ 3212450 w 8345699"/>
              <a:gd name="connsiteY38" fmla="*/ 815483 h 1997730"/>
              <a:gd name="connsiteX39" fmla="*/ 3222769 w 8345699"/>
              <a:gd name="connsiteY39" fmla="*/ 721821 h 1997730"/>
              <a:gd name="connsiteX40" fmla="*/ 3201338 w 8345699"/>
              <a:gd name="connsiteY40" fmla="*/ 619426 h 1997730"/>
              <a:gd name="connsiteX41" fmla="*/ 3152125 w 8345699"/>
              <a:gd name="connsiteY41" fmla="*/ 509095 h 1997730"/>
              <a:gd name="connsiteX42" fmla="*/ 3120375 w 8345699"/>
              <a:gd name="connsiteY42" fmla="*/ 328914 h 1997730"/>
              <a:gd name="connsiteX43" fmla="*/ 3233088 w 8345699"/>
              <a:gd name="connsiteY43" fmla="*/ 276527 h 1997730"/>
              <a:gd name="connsiteX44" fmla="*/ 3341038 w 8345699"/>
              <a:gd name="connsiteY44" fmla="*/ 272558 h 1997730"/>
              <a:gd name="connsiteX45" fmla="*/ 3402156 w 8345699"/>
              <a:gd name="connsiteY45" fmla="*/ 296371 h 1997730"/>
              <a:gd name="connsiteX46" fmla="*/ 3389458 w 8345699"/>
              <a:gd name="connsiteY46" fmla="*/ 366220 h 1997730"/>
              <a:gd name="connsiteX47" fmla="*/ 3374375 w 8345699"/>
              <a:gd name="connsiteY47" fmla="*/ 404321 h 1997730"/>
              <a:gd name="connsiteX48" fmla="*/ 3384694 w 8345699"/>
              <a:gd name="connsiteY48" fmla="*/ 474964 h 1997730"/>
              <a:gd name="connsiteX49" fmla="*/ 3409301 w 8345699"/>
              <a:gd name="connsiteY49" fmla="*/ 599583 h 1997730"/>
              <a:gd name="connsiteX50" fmla="*/ 3438669 w 8345699"/>
              <a:gd name="connsiteY50" fmla="*/ 724202 h 1997730"/>
              <a:gd name="connsiteX51" fmla="*/ 3500581 w 8345699"/>
              <a:gd name="connsiteY51" fmla="*/ 806751 h 1997730"/>
              <a:gd name="connsiteX52" fmla="*/ 3572813 w 8345699"/>
              <a:gd name="connsiteY52" fmla="*/ 819452 h 1997730"/>
              <a:gd name="connsiteX53" fmla="*/ 3925238 w 8345699"/>
              <a:gd name="connsiteY53" fmla="*/ 796433 h 1997730"/>
              <a:gd name="connsiteX54" fmla="*/ 3988738 w 8345699"/>
              <a:gd name="connsiteY54" fmla="*/ 783733 h 1997730"/>
              <a:gd name="connsiteX55" fmla="*/ 4118913 w 8345699"/>
              <a:gd name="connsiteY55" fmla="*/ 738489 h 1997730"/>
              <a:gd name="connsiteX56" fmla="*/ 4281632 w 8345699"/>
              <a:gd name="connsiteY56" fmla="*/ 684514 h 1997730"/>
              <a:gd name="connsiteX57" fmla="*/ 4344338 w 8345699"/>
              <a:gd name="connsiteY57" fmla="*/ 656733 h 1997730"/>
              <a:gd name="connsiteX58" fmla="*/ 4395138 w 8345699"/>
              <a:gd name="connsiteY58" fmla="*/ 644033 h 1997730"/>
              <a:gd name="connsiteX59" fmla="*/ 4433238 w 8345699"/>
              <a:gd name="connsiteY59" fmla="*/ 631333 h 1997730"/>
              <a:gd name="connsiteX60" fmla="*/ 4496738 w 8345699"/>
              <a:gd name="connsiteY60" fmla="*/ 618633 h 1997730"/>
              <a:gd name="connsiteX61" fmla="*/ 4585638 w 8345699"/>
              <a:gd name="connsiteY61" fmla="*/ 593233 h 1997730"/>
              <a:gd name="connsiteX62" fmla="*/ 4633263 w 8345699"/>
              <a:gd name="connsiteY62" fmla="*/ 582120 h 1997730"/>
              <a:gd name="connsiteX63" fmla="*/ 4712637 w 8345699"/>
              <a:gd name="connsiteY63" fmla="*/ 563071 h 1997730"/>
              <a:gd name="connsiteX64" fmla="*/ 4792013 w 8345699"/>
              <a:gd name="connsiteY64" fmla="*/ 526558 h 1997730"/>
              <a:gd name="connsiteX65" fmla="*/ 4886469 w 8345699"/>
              <a:gd name="connsiteY65" fmla="*/ 501952 h 1997730"/>
              <a:gd name="connsiteX66" fmla="*/ 5007913 w 8345699"/>
              <a:gd name="connsiteY66" fmla="*/ 456708 h 1997730"/>
              <a:gd name="connsiteX67" fmla="*/ 5411138 w 8345699"/>
              <a:gd name="connsiteY67" fmla="*/ 390033 h 1997730"/>
              <a:gd name="connsiteX68" fmla="*/ 5906438 w 8345699"/>
              <a:gd name="connsiteY68" fmla="*/ 390033 h 1997730"/>
              <a:gd name="connsiteX69" fmla="*/ 5741338 w 8345699"/>
              <a:gd name="connsiteY69" fmla="*/ 415433 h 1997730"/>
              <a:gd name="connsiteX70" fmla="*/ 5957238 w 8345699"/>
              <a:gd name="connsiteY70" fmla="*/ 415433 h 1997730"/>
              <a:gd name="connsiteX71" fmla="*/ 6693838 w 8345699"/>
              <a:gd name="connsiteY71" fmla="*/ 428133 h 1997730"/>
              <a:gd name="connsiteX72" fmla="*/ 6820838 w 8345699"/>
              <a:gd name="connsiteY72" fmla="*/ 466233 h 1997730"/>
              <a:gd name="connsiteX73" fmla="*/ 6897038 w 8345699"/>
              <a:gd name="connsiteY73" fmla="*/ 504333 h 1997730"/>
              <a:gd name="connsiteX74" fmla="*/ 6935138 w 8345699"/>
              <a:gd name="connsiteY74" fmla="*/ 529733 h 1997730"/>
              <a:gd name="connsiteX75" fmla="*/ 7049438 w 8345699"/>
              <a:gd name="connsiteY75" fmla="*/ 555133 h 1997730"/>
              <a:gd name="connsiteX76" fmla="*/ 7163738 w 8345699"/>
              <a:gd name="connsiteY76" fmla="*/ 542433 h 1997730"/>
              <a:gd name="connsiteX77" fmla="*/ 7354238 w 8345699"/>
              <a:gd name="connsiteY77" fmla="*/ 580533 h 1997730"/>
              <a:gd name="connsiteX78" fmla="*/ 7570138 w 8345699"/>
              <a:gd name="connsiteY78" fmla="*/ 555133 h 1997730"/>
              <a:gd name="connsiteX79" fmla="*/ 7608238 w 8345699"/>
              <a:gd name="connsiteY79" fmla="*/ 542433 h 1997730"/>
              <a:gd name="connsiteX80" fmla="*/ 7659038 w 8345699"/>
              <a:gd name="connsiteY80" fmla="*/ 453533 h 1997730"/>
              <a:gd name="connsiteX81" fmla="*/ 7684438 w 8345699"/>
              <a:gd name="connsiteY81" fmla="*/ 415433 h 1997730"/>
              <a:gd name="connsiteX82" fmla="*/ 7697138 w 8345699"/>
              <a:gd name="connsiteY82" fmla="*/ 351933 h 1997730"/>
              <a:gd name="connsiteX83" fmla="*/ 7735238 w 8345699"/>
              <a:gd name="connsiteY83" fmla="*/ 313833 h 1997730"/>
              <a:gd name="connsiteX84" fmla="*/ 7798738 w 8345699"/>
              <a:gd name="connsiteY84" fmla="*/ 263033 h 1997730"/>
              <a:gd name="connsiteX85" fmla="*/ 7849538 w 8345699"/>
              <a:gd name="connsiteY85" fmla="*/ 275733 h 1997730"/>
              <a:gd name="connsiteX86" fmla="*/ 7862238 w 8345699"/>
              <a:gd name="connsiteY86" fmla="*/ 313833 h 1997730"/>
              <a:gd name="connsiteX87" fmla="*/ 7836838 w 8345699"/>
              <a:gd name="connsiteY87" fmla="*/ 542433 h 1997730"/>
              <a:gd name="connsiteX88" fmla="*/ 7849538 w 8345699"/>
              <a:gd name="connsiteY88" fmla="*/ 631333 h 1997730"/>
              <a:gd name="connsiteX89" fmla="*/ 7900338 w 8345699"/>
              <a:gd name="connsiteY89" fmla="*/ 669433 h 1997730"/>
              <a:gd name="connsiteX90" fmla="*/ 7989238 w 8345699"/>
              <a:gd name="connsiteY90" fmla="*/ 732933 h 1997730"/>
              <a:gd name="connsiteX91" fmla="*/ 8027338 w 8345699"/>
              <a:gd name="connsiteY91" fmla="*/ 758333 h 1997730"/>
              <a:gd name="connsiteX92" fmla="*/ 8103538 w 8345699"/>
              <a:gd name="connsiteY92" fmla="*/ 834533 h 1997730"/>
              <a:gd name="connsiteX93" fmla="*/ 8192438 w 8345699"/>
              <a:gd name="connsiteY93" fmla="*/ 859933 h 1997730"/>
              <a:gd name="connsiteX94" fmla="*/ 8319438 w 8345699"/>
              <a:gd name="connsiteY94" fmla="*/ 847233 h 1997730"/>
              <a:gd name="connsiteX95" fmla="*/ 8344838 w 8345699"/>
              <a:gd name="connsiteY95" fmla="*/ 809133 h 1997730"/>
              <a:gd name="connsiteX96" fmla="*/ 8332138 w 8345699"/>
              <a:gd name="connsiteY96" fmla="*/ 517033 h 1997730"/>
              <a:gd name="connsiteX97" fmla="*/ 8319438 w 8345699"/>
              <a:gd name="connsiteY97" fmla="*/ 466233 h 1997730"/>
              <a:gd name="connsiteX98" fmla="*/ 8294038 w 8345699"/>
              <a:gd name="connsiteY98" fmla="*/ 339233 h 1997730"/>
              <a:gd name="connsiteX99" fmla="*/ 8243238 w 8345699"/>
              <a:gd name="connsiteY99" fmla="*/ 224933 h 1997730"/>
              <a:gd name="connsiteX100" fmla="*/ 8205138 w 8345699"/>
              <a:gd name="connsiteY100" fmla="*/ 186833 h 1997730"/>
              <a:gd name="connsiteX101" fmla="*/ 8154338 w 8345699"/>
              <a:gd name="connsiteY101" fmla="*/ 174133 h 1997730"/>
              <a:gd name="connsiteX102" fmla="*/ 8065438 w 8345699"/>
              <a:gd name="connsiteY102" fmla="*/ 148733 h 1997730"/>
              <a:gd name="connsiteX103" fmla="*/ 6985938 w 8345699"/>
              <a:gd name="connsiteY103" fmla="*/ 136033 h 1997730"/>
              <a:gd name="connsiteX104" fmla="*/ 5385738 w 8345699"/>
              <a:gd name="connsiteY104" fmla="*/ 123333 h 1997730"/>
              <a:gd name="connsiteX105" fmla="*/ 635938 w 8345699"/>
              <a:gd name="connsiteY105" fmla="*/ 123333 h 1997730"/>
              <a:gd name="connsiteX106" fmla="*/ 572438 w 8345699"/>
              <a:gd name="connsiteY106" fmla="*/ 136033 h 1997730"/>
              <a:gd name="connsiteX107" fmla="*/ 432738 w 8345699"/>
              <a:gd name="connsiteY107" fmla="*/ 161433 h 1997730"/>
              <a:gd name="connsiteX108" fmla="*/ 369238 w 8345699"/>
              <a:gd name="connsiteY108" fmla="*/ 199533 h 1997730"/>
              <a:gd name="connsiteX109" fmla="*/ 183501 w 8345699"/>
              <a:gd name="connsiteY109" fmla="*/ 5064 h 1997730"/>
              <a:gd name="connsiteX110" fmla="*/ 39038 w 8345699"/>
              <a:gd name="connsiteY110" fmla="*/ 55864 h 1997730"/>
              <a:gd name="connsiteX111" fmla="*/ 21576 w 8345699"/>
              <a:gd name="connsiteY111" fmla="*/ 214615 h 1997730"/>
              <a:gd name="connsiteX112" fmla="*/ 39038 w 8345699"/>
              <a:gd name="connsiteY112" fmla="*/ 571008 h 1997730"/>
              <a:gd name="connsiteX113" fmla="*/ 216838 w 8345699"/>
              <a:gd name="connsiteY113" fmla="*/ 936133 h 1997730"/>
              <a:gd name="connsiteX114" fmla="*/ 204138 w 8345699"/>
              <a:gd name="connsiteY114" fmla="*/ 1329833 h 1997730"/>
              <a:gd name="connsiteX115" fmla="*/ 229538 w 8345699"/>
              <a:gd name="connsiteY115" fmla="*/ 1634633 h 1997730"/>
              <a:gd name="connsiteX116" fmla="*/ 267638 w 8345699"/>
              <a:gd name="connsiteY116" fmla="*/ 1736233 h 1997730"/>
              <a:gd name="connsiteX117" fmla="*/ 293832 w 8345699"/>
              <a:gd name="connsiteY117" fmla="*/ 1852915 h 1997730"/>
              <a:gd name="connsiteX118" fmla="*/ 390669 w 8345699"/>
              <a:gd name="connsiteY118" fmla="*/ 1996583 h 1997730"/>
              <a:gd name="connsiteX0" fmla="*/ 390669 w 8345699"/>
              <a:gd name="connsiteY0" fmla="*/ 2022980 h 2024127"/>
              <a:gd name="connsiteX1" fmla="*/ 507351 w 8345699"/>
              <a:gd name="connsiteY1" fmla="*/ 1939637 h 2024127"/>
              <a:gd name="connsiteX2" fmla="*/ 624826 w 8345699"/>
              <a:gd name="connsiteY2" fmla="*/ 1812637 h 2024127"/>
              <a:gd name="connsiteX3" fmla="*/ 683563 w 8345699"/>
              <a:gd name="connsiteY3" fmla="*/ 1688811 h 2024127"/>
              <a:gd name="connsiteX4" fmla="*/ 759763 w 8345699"/>
              <a:gd name="connsiteY4" fmla="*/ 1628486 h 2024127"/>
              <a:gd name="connsiteX5" fmla="*/ 862157 w 8345699"/>
              <a:gd name="connsiteY5" fmla="*/ 1566574 h 2024127"/>
              <a:gd name="connsiteX6" fmla="*/ 905813 w 8345699"/>
              <a:gd name="connsiteY6" fmla="*/ 1509423 h 2024127"/>
              <a:gd name="connsiteX7" fmla="*/ 857394 w 8345699"/>
              <a:gd name="connsiteY7" fmla="*/ 1398299 h 2024127"/>
              <a:gd name="connsiteX8" fmla="*/ 803419 w 8345699"/>
              <a:gd name="connsiteY8" fmla="*/ 1323686 h 2024127"/>
              <a:gd name="connsiteX9" fmla="*/ 758175 w 8345699"/>
              <a:gd name="connsiteY9" fmla="*/ 1221292 h 2024127"/>
              <a:gd name="connsiteX10" fmla="*/ 746268 w 8345699"/>
              <a:gd name="connsiteY10" fmla="*/ 1065717 h 2024127"/>
              <a:gd name="connsiteX11" fmla="*/ 851838 w 8345699"/>
              <a:gd name="connsiteY11" fmla="*/ 991898 h 2024127"/>
              <a:gd name="connsiteX12" fmla="*/ 968519 w 8345699"/>
              <a:gd name="connsiteY12" fmla="*/ 1049049 h 2024127"/>
              <a:gd name="connsiteX13" fmla="*/ 1011381 w 8345699"/>
              <a:gd name="connsiteY13" fmla="*/ 1149854 h 2024127"/>
              <a:gd name="connsiteX14" fmla="*/ 1131238 w 8345699"/>
              <a:gd name="connsiteY14" fmla="*/ 1000630 h 2024127"/>
              <a:gd name="connsiteX15" fmla="*/ 1232838 w 8345699"/>
              <a:gd name="connsiteY15" fmla="*/ 911730 h 2024127"/>
              <a:gd name="connsiteX16" fmla="*/ 1296338 w 8345699"/>
              <a:gd name="connsiteY16" fmla="*/ 873630 h 2024127"/>
              <a:gd name="connsiteX17" fmla="*/ 1441594 w 8345699"/>
              <a:gd name="connsiteY17" fmla="*/ 776793 h 2024127"/>
              <a:gd name="connsiteX18" fmla="*/ 1562244 w 8345699"/>
              <a:gd name="connsiteY18" fmla="*/ 746630 h 2024127"/>
              <a:gd name="connsiteX19" fmla="*/ 1639239 w 8345699"/>
              <a:gd name="connsiteY19" fmla="*/ 839499 h 2024127"/>
              <a:gd name="connsiteX20" fmla="*/ 1619394 w 8345699"/>
              <a:gd name="connsiteY20" fmla="*/ 932368 h 2024127"/>
              <a:gd name="connsiteX21" fmla="*/ 1558276 w 8345699"/>
              <a:gd name="connsiteY21" fmla="*/ 996661 h 2024127"/>
              <a:gd name="connsiteX22" fmla="*/ 1493188 w 8345699"/>
              <a:gd name="connsiteY22" fmla="*/ 1048255 h 2024127"/>
              <a:gd name="connsiteX23" fmla="*/ 1292369 w 8345699"/>
              <a:gd name="connsiteY23" fmla="*/ 1203037 h 2024127"/>
              <a:gd name="connsiteX24" fmla="*/ 1157432 w 8345699"/>
              <a:gd name="connsiteY24" fmla="*/ 1372899 h 2024127"/>
              <a:gd name="connsiteX25" fmla="*/ 1620188 w 8345699"/>
              <a:gd name="connsiteY25" fmla="*/ 1219705 h 2024127"/>
              <a:gd name="connsiteX26" fmla="*/ 1750363 w 8345699"/>
              <a:gd name="connsiteY26" fmla="*/ 1171287 h 2024127"/>
              <a:gd name="connsiteX27" fmla="*/ 1828945 w 8345699"/>
              <a:gd name="connsiteY27" fmla="*/ 1113343 h 2024127"/>
              <a:gd name="connsiteX28" fmla="*/ 1918638 w 8345699"/>
              <a:gd name="connsiteY28" fmla="*/ 1110169 h 2024127"/>
              <a:gd name="connsiteX29" fmla="*/ 2037700 w 8345699"/>
              <a:gd name="connsiteY29" fmla="*/ 1080799 h 2024127"/>
              <a:gd name="connsiteX30" fmla="*/ 2096438 w 8345699"/>
              <a:gd name="connsiteY30" fmla="*/ 1045874 h 2024127"/>
              <a:gd name="connsiteX31" fmla="*/ 2146444 w 8345699"/>
              <a:gd name="connsiteY31" fmla="*/ 1034761 h 2024127"/>
              <a:gd name="connsiteX32" fmla="*/ 2204388 w 8345699"/>
              <a:gd name="connsiteY32" fmla="*/ 1026030 h 2024127"/>
              <a:gd name="connsiteX33" fmla="*/ 2324244 w 8345699"/>
              <a:gd name="connsiteY33" fmla="*/ 955386 h 2024127"/>
              <a:gd name="connsiteX34" fmla="*/ 2393300 w 8345699"/>
              <a:gd name="connsiteY34" fmla="*/ 918080 h 2024127"/>
              <a:gd name="connsiteX35" fmla="*/ 2474263 w 8345699"/>
              <a:gd name="connsiteY35" fmla="*/ 914905 h 2024127"/>
              <a:gd name="connsiteX36" fmla="*/ 2697307 w 8345699"/>
              <a:gd name="connsiteY36" fmla="*/ 925224 h 2024127"/>
              <a:gd name="connsiteX37" fmla="*/ 3095770 w 8345699"/>
              <a:gd name="connsiteY37" fmla="*/ 893473 h 2024127"/>
              <a:gd name="connsiteX38" fmla="*/ 3212450 w 8345699"/>
              <a:gd name="connsiteY38" fmla="*/ 841880 h 2024127"/>
              <a:gd name="connsiteX39" fmla="*/ 3222769 w 8345699"/>
              <a:gd name="connsiteY39" fmla="*/ 748218 h 2024127"/>
              <a:gd name="connsiteX40" fmla="*/ 3201338 w 8345699"/>
              <a:gd name="connsiteY40" fmla="*/ 645823 h 2024127"/>
              <a:gd name="connsiteX41" fmla="*/ 3152125 w 8345699"/>
              <a:gd name="connsiteY41" fmla="*/ 535492 h 2024127"/>
              <a:gd name="connsiteX42" fmla="*/ 3120375 w 8345699"/>
              <a:gd name="connsiteY42" fmla="*/ 355311 h 2024127"/>
              <a:gd name="connsiteX43" fmla="*/ 3233088 w 8345699"/>
              <a:gd name="connsiteY43" fmla="*/ 302924 h 2024127"/>
              <a:gd name="connsiteX44" fmla="*/ 3341038 w 8345699"/>
              <a:gd name="connsiteY44" fmla="*/ 298955 h 2024127"/>
              <a:gd name="connsiteX45" fmla="*/ 3402156 w 8345699"/>
              <a:gd name="connsiteY45" fmla="*/ 322768 h 2024127"/>
              <a:gd name="connsiteX46" fmla="*/ 3389458 w 8345699"/>
              <a:gd name="connsiteY46" fmla="*/ 392617 h 2024127"/>
              <a:gd name="connsiteX47" fmla="*/ 3374375 w 8345699"/>
              <a:gd name="connsiteY47" fmla="*/ 430718 h 2024127"/>
              <a:gd name="connsiteX48" fmla="*/ 3384694 w 8345699"/>
              <a:gd name="connsiteY48" fmla="*/ 501361 h 2024127"/>
              <a:gd name="connsiteX49" fmla="*/ 3409301 w 8345699"/>
              <a:gd name="connsiteY49" fmla="*/ 625980 h 2024127"/>
              <a:gd name="connsiteX50" fmla="*/ 3438669 w 8345699"/>
              <a:gd name="connsiteY50" fmla="*/ 750599 h 2024127"/>
              <a:gd name="connsiteX51" fmla="*/ 3500581 w 8345699"/>
              <a:gd name="connsiteY51" fmla="*/ 833148 h 2024127"/>
              <a:gd name="connsiteX52" fmla="*/ 3572813 w 8345699"/>
              <a:gd name="connsiteY52" fmla="*/ 845849 h 2024127"/>
              <a:gd name="connsiteX53" fmla="*/ 3925238 w 8345699"/>
              <a:gd name="connsiteY53" fmla="*/ 822830 h 2024127"/>
              <a:gd name="connsiteX54" fmla="*/ 3988738 w 8345699"/>
              <a:gd name="connsiteY54" fmla="*/ 810130 h 2024127"/>
              <a:gd name="connsiteX55" fmla="*/ 4118913 w 8345699"/>
              <a:gd name="connsiteY55" fmla="*/ 764886 h 2024127"/>
              <a:gd name="connsiteX56" fmla="*/ 4281632 w 8345699"/>
              <a:gd name="connsiteY56" fmla="*/ 710911 h 2024127"/>
              <a:gd name="connsiteX57" fmla="*/ 4344338 w 8345699"/>
              <a:gd name="connsiteY57" fmla="*/ 683130 h 2024127"/>
              <a:gd name="connsiteX58" fmla="*/ 4395138 w 8345699"/>
              <a:gd name="connsiteY58" fmla="*/ 670430 h 2024127"/>
              <a:gd name="connsiteX59" fmla="*/ 4433238 w 8345699"/>
              <a:gd name="connsiteY59" fmla="*/ 657730 h 2024127"/>
              <a:gd name="connsiteX60" fmla="*/ 4496738 w 8345699"/>
              <a:gd name="connsiteY60" fmla="*/ 645030 h 2024127"/>
              <a:gd name="connsiteX61" fmla="*/ 4585638 w 8345699"/>
              <a:gd name="connsiteY61" fmla="*/ 619630 h 2024127"/>
              <a:gd name="connsiteX62" fmla="*/ 4633263 w 8345699"/>
              <a:gd name="connsiteY62" fmla="*/ 608517 h 2024127"/>
              <a:gd name="connsiteX63" fmla="*/ 4712637 w 8345699"/>
              <a:gd name="connsiteY63" fmla="*/ 589468 h 2024127"/>
              <a:gd name="connsiteX64" fmla="*/ 4792013 w 8345699"/>
              <a:gd name="connsiteY64" fmla="*/ 552955 h 2024127"/>
              <a:gd name="connsiteX65" fmla="*/ 4886469 w 8345699"/>
              <a:gd name="connsiteY65" fmla="*/ 528349 h 2024127"/>
              <a:gd name="connsiteX66" fmla="*/ 5007913 w 8345699"/>
              <a:gd name="connsiteY66" fmla="*/ 483105 h 2024127"/>
              <a:gd name="connsiteX67" fmla="*/ 5411138 w 8345699"/>
              <a:gd name="connsiteY67" fmla="*/ 416430 h 2024127"/>
              <a:gd name="connsiteX68" fmla="*/ 5906438 w 8345699"/>
              <a:gd name="connsiteY68" fmla="*/ 416430 h 2024127"/>
              <a:gd name="connsiteX69" fmla="*/ 5741338 w 8345699"/>
              <a:gd name="connsiteY69" fmla="*/ 441830 h 2024127"/>
              <a:gd name="connsiteX70" fmla="*/ 5957238 w 8345699"/>
              <a:gd name="connsiteY70" fmla="*/ 441830 h 2024127"/>
              <a:gd name="connsiteX71" fmla="*/ 6693838 w 8345699"/>
              <a:gd name="connsiteY71" fmla="*/ 454530 h 2024127"/>
              <a:gd name="connsiteX72" fmla="*/ 6820838 w 8345699"/>
              <a:gd name="connsiteY72" fmla="*/ 492630 h 2024127"/>
              <a:gd name="connsiteX73" fmla="*/ 6897038 w 8345699"/>
              <a:gd name="connsiteY73" fmla="*/ 530730 h 2024127"/>
              <a:gd name="connsiteX74" fmla="*/ 6935138 w 8345699"/>
              <a:gd name="connsiteY74" fmla="*/ 556130 h 2024127"/>
              <a:gd name="connsiteX75" fmla="*/ 7049438 w 8345699"/>
              <a:gd name="connsiteY75" fmla="*/ 581530 h 2024127"/>
              <a:gd name="connsiteX76" fmla="*/ 7163738 w 8345699"/>
              <a:gd name="connsiteY76" fmla="*/ 568830 h 2024127"/>
              <a:gd name="connsiteX77" fmla="*/ 7354238 w 8345699"/>
              <a:gd name="connsiteY77" fmla="*/ 606930 h 2024127"/>
              <a:gd name="connsiteX78" fmla="*/ 7570138 w 8345699"/>
              <a:gd name="connsiteY78" fmla="*/ 581530 h 2024127"/>
              <a:gd name="connsiteX79" fmla="*/ 7608238 w 8345699"/>
              <a:gd name="connsiteY79" fmla="*/ 568830 h 2024127"/>
              <a:gd name="connsiteX80" fmla="*/ 7659038 w 8345699"/>
              <a:gd name="connsiteY80" fmla="*/ 479930 h 2024127"/>
              <a:gd name="connsiteX81" fmla="*/ 7684438 w 8345699"/>
              <a:gd name="connsiteY81" fmla="*/ 441830 h 2024127"/>
              <a:gd name="connsiteX82" fmla="*/ 7697138 w 8345699"/>
              <a:gd name="connsiteY82" fmla="*/ 378330 h 2024127"/>
              <a:gd name="connsiteX83" fmla="*/ 7735238 w 8345699"/>
              <a:gd name="connsiteY83" fmla="*/ 340230 h 2024127"/>
              <a:gd name="connsiteX84" fmla="*/ 7798738 w 8345699"/>
              <a:gd name="connsiteY84" fmla="*/ 289430 h 2024127"/>
              <a:gd name="connsiteX85" fmla="*/ 7849538 w 8345699"/>
              <a:gd name="connsiteY85" fmla="*/ 302130 h 2024127"/>
              <a:gd name="connsiteX86" fmla="*/ 7862238 w 8345699"/>
              <a:gd name="connsiteY86" fmla="*/ 340230 h 2024127"/>
              <a:gd name="connsiteX87" fmla="*/ 7836838 w 8345699"/>
              <a:gd name="connsiteY87" fmla="*/ 568830 h 2024127"/>
              <a:gd name="connsiteX88" fmla="*/ 7849538 w 8345699"/>
              <a:gd name="connsiteY88" fmla="*/ 657730 h 2024127"/>
              <a:gd name="connsiteX89" fmla="*/ 7900338 w 8345699"/>
              <a:gd name="connsiteY89" fmla="*/ 695830 h 2024127"/>
              <a:gd name="connsiteX90" fmla="*/ 7989238 w 8345699"/>
              <a:gd name="connsiteY90" fmla="*/ 759330 h 2024127"/>
              <a:gd name="connsiteX91" fmla="*/ 8027338 w 8345699"/>
              <a:gd name="connsiteY91" fmla="*/ 784730 h 2024127"/>
              <a:gd name="connsiteX92" fmla="*/ 8103538 w 8345699"/>
              <a:gd name="connsiteY92" fmla="*/ 860930 h 2024127"/>
              <a:gd name="connsiteX93" fmla="*/ 8192438 w 8345699"/>
              <a:gd name="connsiteY93" fmla="*/ 886330 h 2024127"/>
              <a:gd name="connsiteX94" fmla="*/ 8319438 w 8345699"/>
              <a:gd name="connsiteY94" fmla="*/ 873630 h 2024127"/>
              <a:gd name="connsiteX95" fmla="*/ 8344838 w 8345699"/>
              <a:gd name="connsiteY95" fmla="*/ 835530 h 2024127"/>
              <a:gd name="connsiteX96" fmla="*/ 8332138 w 8345699"/>
              <a:gd name="connsiteY96" fmla="*/ 543430 h 2024127"/>
              <a:gd name="connsiteX97" fmla="*/ 8319438 w 8345699"/>
              <a:gd name="connsiteY97" fmla="*/ 492630 h 2024127"/>
              <a:gd name="connsiteX98" fmla="*/ 8294038 w 8345699"/>
              <a:gd name="connsiteY98" fmla="*/ 365630 h 2024127"/>
              <a:gd name="connsiteX99" fmla="*/ 8243238 w 8345699"/>
              <a:gd name="connsiteY99" fmla="*/ 251330 h 2024127"/>
              <a:gd name="connsiteX100" fmla="*/ 8205138 w 8345699"/>
              <a:gd name="connsiteY100" fmla="*/ 213230 h 2024127"/>
              <a:gd name="connsiteX101" fmla="*/ 8154338 w 8345699"/>
              <a:gd name="connsiteY101" fmla="*/ 200530 h 2024127"/>
              <a:gd name="connsiteX102" fmla="*/ 8065438 w 8345699"/>
              <a:gd name="connsiteY102" fmla="*/ 175130 h 2024127"/>
              <a:gd name="connsiteX103" fmla="*/ 6985938 w 8345699"/>
              <a:gd name="connsiteY103" fmla="*/ 162430 h 2024127"/>
              <a:gd name="connsiteX104" fmla="*/ 5385738 w 8345699"/>
              <a:gd name="connsiteY104" fmla="*/ 149730 h 2024127"/>
              <a:gd name="connsiteX105" fmla="*/ 635938 w 8345699"/>
              <a:gd name="connsiteY105" fmla="*/ 149730 h 2024127"/>
              <a:gd name="connsiteX106" fmla="*/ 572438 w 8345699"/>
              <a:gd name="connsiteY106" fmla="*/ 162430 h 2024127"/>
              <a:gd name="connsiteX107" fmla="*/ 432738 w 8345699"/>
              <a:gd name="connsiteY107" fmla="*/ 187830 h 2024127"/>
              <a:gd name="connsiteX108" fmla="*/ 333519 w 8345699"/>
              <a:gd name="connsiteY108" fmla="*/ 9236 h 2024127"/>
              <a:gd name="connsiteX109" fmla="*/ 183501 w 8345699"/>
              <a:gd name="connsiteY109" fmla="*/ 31461 h 2024127"/>
              <a:gd name="connsiteX110" fmla="*/ 39038 w 8345699"/>
              <a:gd name="connsiteY110" fmla="*/ 82261 h 2024127"/>
              <a:gd name="connsiteX111" fmla="*/ 21576 w 8345699"/>
              <a:gd name="connsiteY111" fmla="*/ 241012 h 2024127"/>
              <a:gd name="connsiteX112" fmla="*/ 39038 w 8345699"/>
              <a:gd name="connsiteY112" fmla="*/ 597405 h 2024127"/>
              <a:gd name="connsiteX113" fmla="*/ 216838 w 8345699"/>
              <a:gd name="connsiteY113" fmla="*/ 962530 h 2024127"/>
              <a:gd name="connsiteX114" fmla="*/ 204138 w 8345699"/>
              <a:gd name="connsiteY114" fmla="*/ 1356230 h 2024127"/>
              <a:gd name="connsiteX115" fmla="*/ 229538 w 8345699"/>
              <a:gd name="connsiteY115" fmla="*/ 1661030 h 2024127"/>
              <a:gd name="connsiteX116" fmla="*/ 267638 w 8345699"/>
              <a:gd name="connsiteY116" fmla="*/ 1762630 h 2024127"/>
              <a:gd name="connsiteX117" fmla="*/ 293832 w 8345699"/>
              <a:gd name="connsiteY117" fmla="*/ 1879312 h 2024127"/>
              <a:gd name="connsiteX118" fmla="*/ 390669 w 8345699"/>
              <a:gd name="connsiteY118" fmla="*/ 2022980 h 2024127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7913 w 8345699"/>
              <a:gd name="connsiteY66" fmla="*/ 473890 h 2014912"/>
              <a:gd name="connsiteX67" fmla="*/ 5411138 w 8345699"/>
              <a:gd name="connsiteY67" fmla="*/ 407215 h 2014912"/>
              <a:gd name="connsiteX68" fmla="*/ 5906438 w 8345699"/>
              <a:gd name="connsiteY68" fmla="*/ 407215 h 2014912"/>
              <a:gd name="connsiteX69" fmla="*/ 5741338 w 8345699"/>
              <a:gd name="connsiteY69" fmla="*/ 432615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635938 w 8345699"/>
              <a:gd name="connsiteY105" fmla="*/ 140515 h 2014912"/>
              <a:gd name="connsiteX106" fmla="*/ 572438 w 8345699"/>
              <a:gd name="connsiteY106" fmla="*/ 153215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20213 h 2021360"/>
              <a:gd name="connsiteX1" fmla="*/ 507351 w 8345699"/>
              <a:gd name="connsiteY1" fmla="*/ 1936870 h 2021360"/>
              <a:gd name="connsiteX2" fmla="*/ 624826 w 8345699"/>
              <a:gd name="connsiteY2" fmla="*/ 1809870 h 2021360"/>
              <a:gd name="connsiteX3" fmla="*/ 683563 w 8345699"/>
              <a:gd name="connsiteY3" fmla="*/ 1686044 h 2021360"/>
              <a:gd name="connsiteX4" fmla="*/ 759763 w 8345699"/>
              <a:gd name="connsiteY4" fmla="*/ 1625719 h 2021360"/>
              <a:gd name="connsiteX5" fmla="*/ 862157 w 8345699"/>
              <a:gd name="connsiteY5" fmla="*/ 1563807 h 2021360"/>
              <a:gd name="connsiteX6" fmla="*/ 905813 w 8345699"/>
              <a:gd name="connsiteY6" fmla="*/ 1506656 h 2021360"/>
              <a:gd name="connsiteX7" fmla="*/ 857394 w 8345699"/>
              <a:gd name="connsiteY7" fmla="*/ 1395532 h 2021360"/>
              <a:gd name="connsiteX8" fmla="*/ 803419 w 8345699"/>
              <a:gd name="connsiteY8" fmla="*/ 1320919 h 2021360"/>
              <a:gd name="connsiteX9" fmla="*/ 758175 w 8345699"/>
              <a:gd name="connsiteY9" fmla="*/ 1218525 h 2021360"/>
              <a:gd name="connsiteX10" fmla="*/ 746268 w 8345699"/>
              <a:gd name="connsiteY10" fmla="*/ 1062950 h 2021360"/>
              <a:gd name="connsiteX11" fmla="*/ 851838 w 8345699"/>
              <a:gd name="connsiteY11" fmla="*/ 989131 h 2021360"/>
              <a:gd name="connsiteX12" fmla="*/ 968519 w 8345699"/>
              <a:gd name="connsiteY12" fmla="*/ 1046282 h 2021360"/>
              <a:gd name="connsiteX13" fmla="*/ 1011381 w 8345699"/>
              <a:gd name="connsiteY13" fmla="*/ 1147087 h 2021360"/>
              <a:gd name="connsiteX14" fmla="*/ 1131238 w 8345699"/>
              <a:gd name="connsiteY14" fmla="*/ 997863 h 2021360"/>
              <a:gd name="connsiteX15" fmla="*/ 1232838 w 8345699"/>
              <a:gd name="connsiteY15" fmla="*/ 908963 h 2021360"/>
              <a:gd name="connsiteX16" fmla="*/ 1296338 w 8345699"/>
              <a:gd name="connsiteY16" fmla="*/ 870863 h 2021360"/>
              <a:gd name="connsiteX17" fmla="*/ 1441594 w 8345699"/>
              <a:gd name="connsiteY17" fmla="*/ 774026 h 2021360"/>
              <a:gd name="connsiteX18" fmla="*/ 1562244 w 8345699"/>
              <a:gd name="connsiteY18" fmla="*/ 743863 h 2021360"/>
              <a:gd name="connsiteX19" fmla="*/ 1639239 w 8345699"/>
              <a:gd name="connsiteY19" fmla="*/ 836732 h 2021360"/>
              <a:gd name="connsiteX20" fmla="*/ 1619394 w 8345699"/>
              <a:gd name="connsiteY20" fmla="*/ 929601 h 2021360"/>
              <a:gd name="connsiteX21" fmla="*/ 1558276 w 8345699"/>
              <a:gd name="connsiteY21" fmla="*/ 993894 h 2021360"/>
              <a:gd name="connsiteX22" fmla="*/ 1493188 w 8345699"/>
              <a:gd name="connsiteY22" fmla="*/ 1045488 h 2021360"/>
              <a:gd name="connsiteX23" fmla="*/ 1292369 w 8345699"/>
              <a:gd name="connsiteY23" fmla="*/ 1200270 h 2021360"/>
              <a:gd name="connsiteX24" fmla="*/ 1157432 w 8345699"/>
              <a:gd name="connsiteY24" fmla="*/ 1370132 h 2021360"/>
              <a:gd name="connsiteX25" fmla="*/ 1620188 w 8345699"/>
              <a:gd name="connsiteY25" fmla="*/ 1216938 h 2021360"/>
              <a:gd name="connsiteX26" fmla="*/ 1750363 w 8345699"/>
              <a:gd name="connsiteY26" fmla="*/ 1168520 h 2021360"/>
              <a:gd name="connsiteX27" fmla="*/ 1828945 w 8345699"/>
              <a:gd name="connsiteY27" fmla="*/ 1110576 h 2021360"/>
              <a:gd name="connsiteX28" fmla="*/ 1918638 w 8345699"/>
              <a:gd name="connsiteY28" fmla="*/ 1107402 h 2021360"/>
              <a:gd name="connsiteX29" fmla="*/ 2037700 w 8345699"/>
              <a:gd name="connsiteY29" fmla="*/ 1078032 h 2021360"/>
              <a:gd name="connsiteX30" fmla="*/ 2096438 w 8345699"/>
              <a:gd name="connsiteY30" fmla="*/ 1043107 h 2021360"/>
              <a:gd name="connsiteX31" fmla="*/ 2146444 w 8345699"/>
              <a:gd name="connsiteY31" fmla="*/ 1031994 h 2021360"/>
              <a:gd name="connsiteX32" fmla="*/ 2204388 w 8345699"/>
              <a:gd name="connsiteY32" fmla="*/ 1023263 h 2021360"/>
              <a:gd name="connsiteX33" fmla="*/ 2324244 w 8345699"/>
              <a:gd name="connsiteY33" fmla="*/ 952619 h 2021360"/>
              <a:gd name="connsiteX34" fmla="*/ 2393300 w 8345699"/>
              <a:gd name="connsiteY34" fmla="*/ 915313 h 2021360"/>
              <a:gd name="connsiteX35" fmla="*/ 2474263 w 8345699"/>
              <a:gd name="connsiteY35" fmla="*/ 912138 h 2021360"/>
              <a:gd name="connsiteX36" fmla="*/ 2697307 w 8345699"/>
              <a:gd name="connsiteY36" fmla="*/ 922457 h 2021360"/>
              <a:gd name="connsiteX37" fmla="*/ 3095770 w 8345699"/>
              <a:gd name="connsiteY37" fmla="*/ 890706 h 2021360"/>
              <a:gd name="connsiteX38" fmla="*/ 3212450 w 8345699"/>
              <a:gd name="connsiteY38" fmla="*/ 839113 h 2021360"/>
              <a:gd name="connsiteX39" fmla="*/ 3222769 w 8345699"/>
              <a:gd name="connsiteY39" fmla="*/ 745451 h 2021360"/>
              <a:gd name="connsiteX40" fmla="*/ 3201338 w 8345699"/>
              <a:gd name="connsiteY40" fmla="*/ 643056 h 2021360"/>
              <a:gd name="connsiteX41" fmla="*/ 3152125 w 8345699"/>
              <a:gd name="connsiteY41" fmla="*/ 532725 h 2021360"/>
              <a:gd name="connsiteX42" fmla="*/ 3120375 w 8345699"/>
              <a:gd name="connsiteY42" fmla="*/ 352544 h 2021360"/>
              <a:gd name="connsiteX43" fmla="*/ 3233088 w 8345699"/>
              <a:gd name="connsiteY43" fmla="*/ 300157 h 2021360"/>
              <a:gd name="connsiteX44" fmla="*/ 3341038 w 8345699"/>
              <a:gd name="connsiteY44" fmla="*/ 296188 h 2021360"/>
              <a:gd name="connsiteX45" fmla="*/ 3402156 w 8345699"/>
              <a:gd name="connsiteY45" fmla="*/ 320001 h 2021360"/>
              <a:gd name="connsiteX46" fmla="*/ 3389458 w 8345699"/>
              <a:gd name="connsiteY46" fmla="*/ 389850 h 2021360"/>
              <a:gd name="connsiteX47" fmla="*/ 3374375 w 8345699"/>
              <a:gd name="connsiteY47" fmla="*/ 427951 h 2021360"/>
              <a:gd name="connsiteX48" fmla="*/ 3384694 w 8345699"/>
              <a:gd name="connsiteY48" fmla="*/ 498594 h 2021360"/>
              <a:gd name="connsiteX49" fmla="*/ 3409301 w 8345699"/>
              <a:gd name="connsiteY49" fmla="*/ 623213 h 2021360"/>
              <a:gd name="connsiteX50" fmla="*/ 3438669 w 8345699"/>
              <a:gd name="connsiteY50" fmla="*/ 747832 h 2021360"/>
              <a:gd name="connsiteX51" fmla="*/ 3500581 w 8345699"/>
              <a:gd name="connsiteY51" fmla="*/ 830381 h 2021360"/>
              <a:gd name="connsiteX52" fmla="*/ 3572813 w 8345699"/>
              <a:gd name="connsiteY52" fmla="*/ 843082 h 2021360"/>
              <a:gd name="connsiteX53" fmla="*/ 3925238 w 8345699"/>
              <a:gd name="connsiteY53" fmla="*/ 820063 h 2021360"/>
              <a:gd name="connsiteX54" fmla="*/ 3988738 w 8345699"/>
              <a:gd name="connsiteY54" fmla="*/ 807363 h 2021360"/>
              <a:gd name="connsiteX55" fmla="*/ 4118913 w 8345699"/>
              <a:gd name="connsiteY55" fmla="*/ 762119 h 2021360"/>
              <a:gd name="connsiteX56" fmla="*/ 4281632 w 8345699"/>
              <a:gd name="connsiteY56" fmla="*/ 708144 h 2021360"/>
              <a:gd name="connsiteX57" fmla="*/ 4344338 w 8345699"/>
              <a:gd name="connsiteY57" fmla="*/ 680363 h 2021360"/>
              <a:gd name="connsiteX58" fmla="*/ 4395138 w 8345699"/>
              <a:gd name="connsiteY58" fmla="*/ 667663 h 2021360"/>
              <a:gd name="connsiteX59" fmla="*/ 4433238 w 8345699"/>
              <a:gd name="connsiteY59" fmla="*/ 654963 h 2021360"/>
              <a:gd name="connsiteX60" fmla="*/ 4496738 w 8345699"/>
              <a:gd name="connsiteY60" fmla="*/ 642263 h 2021360"/>
              <a:gd name="connsiteX61" fmla="*/ 4585638 w 8345699"/>
              <a:gd name="connsiteY61" fmla="*/ 616863 h 2021360"/>
              <a:gd name="connsiteX62" fmla="*/ 4633263 w 8345699"/>
              <a:gd name="connsiteY62" fmla="*/ 605750 h 2021360"/>
              <a:gd name="connsiteX63" fmla="*/ 4712637 w 8345699"/>
              <a:gd name="connsiteY63" fmla="*/ 586701 h 2021360"/>
              <a:gd name="connsiteX64" fmla="*/ 4792013 w 8345699"/>
              <a:gd name="connsiteY64" fmla="*/ 550188 h 2021360"/>
              <a:gd name="connsiteX65" fmla="*/ 4886469 w 8345699"/>
              <a:gd name="connsiteY65" fmla="*/ 525582 h 2021360"/>
              <a:gd name="connsiteX66" fmla="*/ 5007913 w 8345699"/>
              <a:gd name="connsiteY66" fmla="*/ 480338 h 2021360"/>
              <a:gd name="connsiteX67" fmla="*/ 5411138 w 8345699"/>
              <a:gd name="connsiteY67" fmla="*/ 413663 h 2021360"/>
              <a:gd name="connsiteX68" fmla="*/ 5906438 w 8345699"/>
              <a:gd name="connsiteY68" fmla="*/ 413663 h 2021360"/>
              <a:gd name="connsiteX69" fmla="*/ 5741338 w 8345699"/>
              <a:gd name="connsiteY69" fmla="*/ 439063 h 2021360"/>
              <a:gd name="connsiteX70" fmla="*/ 5957238 w 8345699"/>
              <a:gd name="connsiteY70" fmla="*/ 439063 h 2021360"/>
              <a:gd name="connsiteX71" fmla="*/ 6693838 w 8345699"/>
              <a:gd name="connsiteY71" fmla="*/ 451763 h 2021360"/>
              <a:gd name="connsiteX72" fmla="*/ 6820838 w 8345699"/>
              <a:gd name="connsiteY72" fmla="*/ 489863 h 2021360"/>
              <a:gd name="connsiteX73" fmla="*/ 6897038 w 8345699"/>
              <a:gd name="connsiteY73" fmla="*/ 527963 h 2021360"/>
              <a:gd name="connsiteX74" fmla="*/ 6935138 w 8345699"/>
              <a:gd name="connsiteY74" fmla="*/ 553363 h 2021360"/>
              <a:gd name="connsiteX75" fmla="*/ 7049438 w 8345699"/>
              <a:gd name="connsiteY75" fmla="*/ 578763 h 2021360"/>
              <a:gd name="connsiteX76" fmla="*/ 7163738 w 8345699"/>
              <a:gd name="connsiteY76" fmla="*/ 566063 h 2021360"/>
              <a:gd name="connsiteX77" fmla="*/ 7354238 w 8345699"/>
              <a:gd name="connsiteY77" fmla="*/ 604163 h 2021360"/>
              <a:gd name="connsiteX78" fmla="*/ 7570138 w 8345699"/>
              <a:gd name="connsiteY78" fmla="*/ 578763 h 2021360"/>
              <a:gd name="connsiteX79" fmla="*/ 7608238 w 8345699"/>
              <a:gd name="connsiteY79" fmla="*/ 566063 h 2021360"/>
              <a:gd name="connsiteX80" fmla="*/ 7659038 w 8345699"/>
              <a:gd name="connsiteY80" fmla="*/ 477163 h 2021360"/>
              <a:gd name="connsiteX81" fmla="*/ 7684438 w 8345699"/>
              <a:gd name="connsiteY81" fmla="*/ 439063 h 2021360"/>
              <a:gd name="connsiteX82" fmla="*/ 7697138 w 8345699"/>
              <a:gd name="connsiteY82" fmla="*/ 375563 h 2021360"/>
              <a:gd name="connsiteX83" fmla="*/ 7735238 w 8345699"/>
              <a:gd name="connsiteY83" fmla="*/ 337463 h 2021360"/>
              <a:gd name="connsiteX84" fmla="*/ 7798738 w 8345699"/>
              <a:gd name="connsiteY84" fmla="*/ 286663 h 2021360"/>
              <a:gd name="connsiteX85" fmla="*/ 7849538 w 8345699"/>
              <a:gd name="connsiteY85" fmla="*/ 299363 h 2021360"/>
              <a:gd name="connsiteX86" fmla="*/ 7862238 w 8345699"/>
              <a:gd name="connsiteY86" fmla="*/ 337463 h 2021360"/>
              <a:gd name="connsiteX87" fmla="*/ 7836838 w 8345699"/>
              <a:gd name="connsiteY87" fmla="*/ 566063 h 2021360"/>
              <a:gd name="connsiteX88" fmla="*/ 7849538 w 8345699"/>
              <a:gd name="connsiteY88" fmla="*/ 654963 h 2021360"/>
              <a:gd name="connsiteX89" fmla="*/ 7900338 w 8345699"/>
              <a:gd name="connsiteY89" fmla="*/ 693063 h 2021360"/>
              <a:gd name="connsiteX90" fmla="*/ 7989238 w 8345699"/>
              <a:gd name="connsiteY90" fmla="*/ 756563 h 2021360"/>
              <a:gd name="connsiteX91" fmla="*/ 8027338 w 8345699"/>
              <a:gd name="connsiteY91" fmla="*/ 781963 h 2021360"/>
              <a:gd name="connsiteX92" fmla="*/ 8103538 w 8345699"/>
              <a:gd name="connsiteY92" fmla="*/ 858163 h 2021360"/>
              <a:gd name="connsiteX93" fmla="*/ 8192438 w 8345699"/>
              <a:gd name="connsiteY93" fmla="*/ 883563 h 2021360"/>
              <a:gd name="connsiteX94" fmla="*/ 8319438 w 8345699"/>
              <a:gd name="connsiteY94" fmla="*/ 870863 h 2021360"/>
              <a:gd name="connsiteX95" fmla="*/ 8344838 w 8345699"/>
              <a:gd name="connsiteY95" fmla="*/ 832763 h 2021360"/>
              <a:gd name="connsiteX96" fmla="*/ 8332138 w 8345699"/>
              <a:gd name="connsiteY96" fmla="*/ 540663 h 2021360"/>
              <a:gd name="connsiteX97" fmla="*/ 8319438 w 8345699"/>
              <a:gd name="connsiteY97" fmla="*/ 489863 h 2021360"/>
              <a:gd name="connsiteX98" fmla="*/ 8294038 w 8345699"/>
              <a:gd name="connsiteY98" fmla="*/ 362863 h 2021360"/>
              <a:gd name="connsiteX99" fmla="*/ 8243238 w 8345699"/>
              <a:gd name="connsiteY99" fmla="*/ 248563 h 2021360"/>
              <a:gd name="connsiteX100" fmla="*/ 8205138 w 8345699"/>
              <a:gd name="connsiteY100" fmla="*/ 210463 h 2021360"/>
              <a:gd name="connsiteX101" fmla="*/ 8154338 w 8345699"/>
              <a:gd name="connsiteY101" fmla="*/ 197763 h 2021360"/>
              <a:gd name="connsiteX102" fmla="*/ 8065438 w 8345699"/>
              <a:gd name="connsiteY102" fmla="*/ 172363 h 2021360"/>
              <a:gd name="connsiteX103" fmla="*/ 6985938 w 8345699"/>
              <a:gd name="connsiteY103" fmla="*/ 159663 h 2021360"/>
              <a:gd name="connsiteX104" fmla="*/ 5385738 w 8345699"/>
              <a:gd name="connsiteY104" fmla="*/ 146963 h 2021360"/>
              <a:gd name="connsiteX105" fmla="*/ 635938 w 8345699"/>
              <a:gd name="connsiteY105" fmla="*/ 146963 h 2021360"/>
              <a:gd name="connsiteX106" fmla="*/ 789132 w 8345699"/>
              <a:gd name="connsiteY106" fmla="*/ 12025 h 2021360"/>
              <a:gd name="connsiteX107" fmla="*/ 523225 w 8345699"/>
              <a:gd name="connsiteY107" fmla="*/ 23138 h 2021360"/>
              <a:gd name="connsiteX108" fmla="*/ 333519 w 8345699"/>
              <a:gd name="connsiteY108" fmla="*/ 6469 h 2021360"/>
              <a:gd name="connsiteX109" fmla="*/ 183501 w 8345699"/>
              <a:gd name="connsiteY109" fmla="*/ 28694 h 2021360"/>
              <a:gd name="connsiteX110" fmla="*/ 39038 w 8345699"/>
              <a:gd name="connsiteY110" fmla="*/ 79494 h 2021360"/>
              <a:gd name="connsiteX111" fmla="*/ 21576 w 8345699"/>
              <a:gd name="connsiteY111" fmla="*/ 238245 h 2021360"/>
              <a:gd name="connsiteX112" fmla="*/ 39038 w 8345699"/>
              <a:gd name="connsiteY112" fmla="*/ 594638 h 2021360"/>
              <a:gd name="connsiteX113" fmla="*/ 216838 w 8345699"/>
              <a:gd name="connsiteY113" fmla="*/ 959763 h 2021360"/>
              <a:gd name="connsiteX114" fmla="*/ 204138 w 8345699"/>
              <a:gd name="connsiteY114" fmla="*/ 1353463 h 2021360"/>
              <a:gd name="connsiteX115" fmla="*/ 229538 w 8345699"/>
              <a:gd name="connsiteY115" fmla="*/ 1658263 h 2021360"/>
              <a:gd name="connsiteX116" fmla="*/ 267638 w 8345699"/>
              <a:gd name="connsiteY116" fmla="*/ 1759863 h 2021360"/>
              <a:gd name="connsiteX117" fmla="*/ 293832 w 8345699"/>
              <a:gd name="connsiteY117" fmla="*/ 1876545 h 2021360"/>
              <a:gd name="connsiteX118" fmla="*/ 390669 w 8345699"/>
              <a:gd name="connsiteY118" fmla="*/ 2020213 h 2021360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7913 w 8345699"/>
              <a:gd name="connsiteY66" fmla="*/ 473890 h 2014912"/>
              <a:gd name="connsiteX67" fmla="*/ 5411138 w 8345699"/>
              <a:gd name="connsiteY67" fmla="*/ 407215 h 2014912"/>
              <a:gd name="connsiteX68" fmla="*/ 5906438 w 8345699"/>
              <a:gd name="connsiteY68" fmla="*/ 407215 h 2014912"/>
              <a:gd name="connsiteX69" fmla="*/ 5741338 w 8345699"/>
              <a:gd name="connsiteY69" fmla="*/ 432615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7913 w 8345699"/>
              <a:gd name="connsiteY66" fmla="*/ 473890 h 2014912"/>
              <a:gd name="connsiteX67" fmla="*/ 5411138 w 8345699"/>
              <a:gd name="connsiteY67" fmla="*/ 407215 h 2014912"/>
              <a:gd name="connsiteX68" fmla="*/ 5906438 w 8345699"/>
              <a:gd name="connsiteY68" fmla="*/ 407215 h 2014912"/>
              <a:gd name="connsiteX69" fmla="*/ 5741338 w 8345699"/>
              <a:gd name="connsiteY69" fmla="*/ 432615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7913 w 8345699"/>
              <a:gd name="connsiteY66" fmla="*/ 473890 h 2014912"/>
              <a:gd name="connsiteX67" fmla="*/ 5411138 w 8345699"/>
              <a:gd name="connsiteY67" fmla="*/ 407215 h 2014912"/>
              <a:gd name="connsiteX68" fmla="*/ 5906438 w 8345699"/>
              <a:gd name="connsiteY68" fmla="*/ 407215 h 2014912"/>
              <a:gd name="connsiteX69" fmla="*/ 5741338 w 8345699"/>
              <a:gd name="connsiteY69" fmla="*/ 432615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7913 w 8345699"/>
              <a:gd name="connsiteY66" fmla="*/ 473890 h 2014912"/>
              <a:gd name="connsiteX67" fmla="*/ 5292075 w 8345699"/>
              <a:gd name="connsiteY67" fmla="*/ 485796 h 2014912"/>
              <a:gd name="connsiteX68" fmla="*/ 5906438 w 8345699"/>
              <a:gd name="connsiteY68" fmla="*/ 407215 h 2014912"/>
              <a:gd name="connsiteX69" fmla="*/ 5741338 w 8345699"/>
              <a:gd name="connsiteY69" fmla="*/ 432615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92075 w 8345699"/>
              <a:gd name="connsiteY67" fmla="*/ 485796 h 2014912"/>
              <a:gd name="connsiteX68" fmla="*/ 5906438 w 8345699"/>
              <a:gd name="connsiteY68" fmla="*/ 407215 h 2014912"/>
              <a:gd name="connsiteX69" fmla="*/ 5741338 w 8345699"/>
              <a:gd name="connsiteY69" fmla="*/ 432615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92075 w 8345699"/>
              <a:gd name="connsiteY67" fmla="*/ 485796 h 2014912"/>
              <a:gd name="connsiteX68" fmla="*/ 5584969 w 8345699"/>
              <a:gd name="connsiteY68" fmla="*/ 450078 h 2014912"/>
              <a:gd name="connsiteX69" fmla="*/ 5741338 w 8345699"/>
              <a:gd name="connsiteY69" fmla="*/ 432615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92075 w 8345699"/>
              <a:gd name="connsiteY67" fmla="*/ 485796 h 2014912"/>
              <a:gd name="connsiteX68" fmla="*/ 5584969 w 8345699"/>
              <a:gd name="connsiteY68" fmla="*/ 450078 h 2014912"/>
              <a:gd name="connsiteX69" fmla="*/ 5705619 w 8345699"/>
              <a:gd name="connsiteY69" fmla="*/ 499290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92075 w 8345699"/>
              <a:gd name="connsiteY67" fmla="*/ 485796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57238 w 8345699"/>
              <a:gd name="connsiteY70" fmla="*/ 432615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693838 w 8345699"/>
              <a:gd name="connsiteY71" fmla="*/ 445315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820838 w 8345699"/>
              <a:gd name="connsiteY72" fmla="*/ 4834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97038 w 8345699"/>
              <a:gd name="connsiteY73" fmla="*/ 52151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70138 w 8345699"/>
              <a:gd name="connsiteY78" fmla="*/ 572315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54238 w 8345699"/>
              <a:gd name="connsiteY77" fmla="*/ 597715 h 2014912"/>
              <a:gd name="connsiteX78" fmla="*/ 7510606 w 8345699"/>
              <a:gd name="connsiteY78" fmla="*/ 627084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63738 w 8345699"/>
              <a:gd name="connsiteY76" fmla="*/ 559615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608238 w 8345699"/>
              <a:gd name="connsiteY79" fmla="*/ 559615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59038 w 8345699"/>
              <a:gd name="connsiteY80" fmla="*/ 470715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84438 w 8345699"/>
              <a:gd name="connsiteY81" fmla="*/ 432615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97138 w 8345699"/>
              <a:gd name="connsiteY82" fmla="*/ 369115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35238 w 8345699"/>
              <a:gd name="connsiteY83" fmla="*/ 331015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798738 w 8345699"/>
              <a:gd name="connsiteY84" fmla="*/ 280215 h 2014912"/>
              <a:gd name="connsiteX85" fmla="*/ 7849538 w 8345699"/>
              <a:gd name="connsiteY85" fmla="*/ 292915 h 2014912"/>
              <a:gd name="connsiteX86" fmla="*/ 7862238 w 8345699"/>
              <a:gd name="connsiteY86" fmla="*/ 331015 h 2014912"/>
              <a:gd name="connsiteX87" fmla="*/ 7836838 w 8345699"/>
              <a:gd name="connsiteY87" fmla="*/ 559615 h 2014912"/>
              <a:gd name="connsiteX88" fmla="*/ 7849538 w 8345699"/>
              <a:gd name="connsiteY88" fmla="*/ 648515 h 2014912"/>
              <a:gd name="connsiteX89" fmla="*/ 7900338 w 8345699"/>
              <a:gd name="connsiteY89" fmla="*/ 686615 h 2014912"/>
              <a:gd name="connsiteX90" fmla="*/ 7989238 w 8345699"/>
              <a:gd name="connsiteY90" fmla="*/ 750115 h 2014912"/>
              <a:gd name="connsiteX91" fmla="*/ 8027338 w 8345699"/>
              <a:gd name="connsiteY91" fmla="*/ 775515 h 2014912"/>
              <a:gd name="connsiteX92" fmla="*/ 8103538 w 8345699"/>
              <a:gd name="connsiteY92" fmla="*/ 851715 h 2014912"/>
              <a:gd name="connsiteX93" fmla="*/ 8192438 w 8345699"/>
              <a:gd name="connsiteY93" fmla="*/ 877115 h 2014912"/>
              <a:gd name="connsiteX94" fmla="*/ 8319438 w 8345699"/>
              <a:gd name="connsiteY94" fmla="*/ 864415 h 2014912"/>
              <a:gd name="connsiteX95" fmla="*/ 8344838 w 8345699"/>
              <a:gd name="connsiteY95" fmla="*/ 826315 h 2014912"/>
              <a:gd name="connsiteX96" fmla="*/ 8332138 w 8345699"/>
              <a:gd name="connsiteY96" fmla="*/ 534215 h 2014912"/>
              <a:gd name="connsiteX97" fmla="*/ 8319438 w 8345699"/>
              <a:gd name="connsiteY97" fmla="*/ 483415 h 2014912"/>
              <a:gd name="connsiteX98" fmla="*/ 8294038 w 8345699"/>
              <a:gd name="connsiteY98" fmla="*/ 356415 h 2014912"/>
              <a:gd name="connsiteX99" fmla="*/ 8243238 w 8345699"/>
              <a:gd name="connsiteY99" fmla="*/ 242115 h 2014912"/>
              <a:gd name="connsiteX100" fmla="*/ 8205138 w 8345699"/>
              <a:gd name="connsiteY100" fmla="*/ 204015 h 2014912"/>
              <a:gd name="connsiteX101" fmla="*/ 8154338 w 8345699"/>
              <a:gd name="connsiteY101" fmla="*/ 191315 h 2014912"/>
              <a:gd name="connsiteX102" fmla="*/ 8065438 w 8345699"/>
              <a:gd name="connsiteY102" fmla="*/ 165915 h 2014912"/>
              <a:gd name="connsiteX103" fmla="*/ 6985938 w 8345699"/>
              <a:gd name="connsiteY103" fmla="*/ 153215 h 2014912"/>
              <a:gd name="connsiteX104" fmla="*/ 5385738 w 8345699"/>
              <a:gd name="connsiteY104" fmla="*/ 140515 h 2014912"/>
              <a:gd name="connsiteX105" fmla="*/ 1128856 w 8345699"/>
              <a:gd name="connsiteY105" fmla="*/ 26215 h 2014912"/>
              <a:gd name="connsiteX106" fmla="*/ 789132 w 8345699"/>
              <a:gd name="connsiteY106" fmla="*/ 5577 h 2014912"/>
              <a:gd name="connsiteX107" fmla="*/ 523225 w 8345699"/>
              <a:gd name="connsiteY107" fmla="*/ 16690 h 2014912"/>
              <a:gd name="connsiteX108" fmla="*/ 333519 w 8345699"/>
              <a:gd name="connsiteY108" fmla="*/ 21 h 2014912"/>
              <a:gd name="connsiteX109" fmla="*/ 183501 w 8345699"/>
              <a:gd name="connsiteY109" fmla="*/ 22246 h 2014912"/>
              <a:gd name="connsiteX110" fmla="*/ 39038 w 8345699"/>
              <a:gd name="connsiteY110" fmla="*/ 73046 h 2014912"/>
              <a:gd name="connsiteX111" fmla="*/ 21576 w 8345699"/>
              <a:gd name="connsiteY111" fmla="*/ 231797 h 2014912"/>
              <a:gd name="connsiteX112" fmla="*/ 39038 w 8345699"/>
              <a:gd name="connsiteY112" fmla="*/ 588190 h 2014912"/>
              <a:gd name="connsiteX113" fmla="*/ 216838 w 8345699"/>
              <a:gd name="connsiteY113" fmla="*/ 953315 h 2014912"/>
              <a:gd name="connsiteX114" fmla="*/ 204138 w 8345699"/>
              <a:gd name="connsiteY114" fmla="*/ 1347015 h 2014912"/>
              <a:gd name="connsiteX115" fmla="*/ 229538 w 8345699"/>
              <a:gd name="connsiteY115" fmla="*/ 1651815 h 2014912"/>
              <a:gd name="connsiteX116" fmla="*/ 267638 w 8345699"/>
              <a:gd name="connsiteY116" fmla="*/ 1753415 h 2014912"/>
              <a:gd name="connsiteX117" fmla="*/ 293832 w 8345699"/>
              <a:gd name="connsiteY117" fmla="*/ 1870097 h 2014912"/>
              <a:gd name="connsiteX118" fmla="*/ 390669 w 8345699"/>
              <a:gd name="connsiteY118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49538 w 8345699"/>
              <a:gd name="connsiteY84" fmla="*/ 292915 h 2014912"/>
              <a:gd name="connsiteX85" fmla="*/ 7862238 w 8345699"/>
              <a:gd name="connsiteY85" fmla="*/ 331015 h 2014912"/>
              <a:gd name="connsiteX86" fmla="*/ 7836838 w 8345699"/>
              <a:gd name="connsiteY86" fmla="*/ 559615 h 2014912"/>
              <a:gd name="connsiteX87" fmla="*/ 7849538 w 8345699"/>
              <a:gd name="connsiteY87" fmla="*/ 648515 h 2014912"/>
              <a:gd name="connsiteX88" fmla="*/ 7900338 w 8345699"/>
              <a:gd name="connsiteY88" fmla="*/ 686615 h 2014912"/>
              <a:gd name="connsiteX89" fmla="*/ 7989238 w 8345699"/>
              <a:gd name="connsiteY89" fmla="*/ 750115 h 2014912"/>
              <a:gd name="connsiteX90" fmla="*/ 8027338 w 8345699"/>
              <a:gd name="connsiteY90" fmla="*/ 775515 h 2014912"/>
              <a:gd name="connsiteX91" fmla="*/ 8103538 w 8345699"/>
              <a:gd name="connsiteY91" fmla="*/ 851715 h 2014912"/>
              <a:gd name="connsiteX92" fmla="*/ 8192438 w 8345699"/>
              <a:gd name="connsiteY92" fmla="*/ 877115 h 2014912"/>
              <a:gd name="connsiteX93" fmla="*/ 8319438 w 8345699"/>
              <a:gd name="connsiteY93" fmla="*/ 864415 h 2014912"/>
              <a:gd name="connsiteX94" fmla="*/ 8344838 w 8345699"/>
              <a:gd name="connsiteY94" fmla="*/ 826315 h 2014912"/>
              <a:gd name="connsiteX95" fmla="*/ 8332138 w 8345699"/>
              <a:gd name="connsiteY95" fmla="*/ 534215 h 2014912"/>
              <a:gd name="connsiteX96" fmla="*/ 8319438 w 8345699"/>
              <a:gd name="connsiteY96" fmla="*/ 483415 h 2014912"/>
              <a:gd name="connsiteX97" fmla="*/ 8294038 w 8345699"/>
              <a:gd name="connsiteY97" fmla="*/ 356415 h 2014912"/>
              <a:gd name="connsiteX98" fmla="*/ 8243238 w 8345699"/>
              <a:gd name="connsiteY98" fmla="*/ 242115 h 2014912"/>
              <a:gd name="connsiteX99" fmla="*/ 8205138 w 8345699"/>
              <a:gd name="connsiteY99" fmla="*/ 204015 h 2014912"/>
              <a:gd name="connsiteX100" fmla="*/ 8154338 w 8345699"/>
              <a:gd name="connsiteY100" fmla="*/ 191315 h 2014912"/>
              <a:gd name="connsiteX101" fmla="*/ 8065438 w 8345699"/>
              <a:gd name="connsiteY101" fmla="*/ 165915 h 2014912"/>
              <a:gd name="connsiteX102" fmla="*/ 6985938 w 8345699"/>
              <a:gd name="connsiteY102" fmla="*/ 153215 h 2014912"/>
              <a:gd name="connsiteX103" fmla="*/ 5385738 w 8345699"/>
              <a:gd name="connsiteY103" fmla="*/ 140515 h 2014912"/>
              <a:gd name="connsiteX104" fmla="*/ 1128856 w 8345699"/>
              <a:gd name="connsiteY104" fmla="*/ 26215 h 2014912"/>
              <a:gd name="connsiteX105" fmla="*/ 789132 w 8345699"/>
              <a:gd name="connsiteY105" fmla="*/ 5577 h 2014912"/>
              <a:gd name="connsiteX106" fmla="*/ 523225 w 8345699"/>
              <a:gd name="connsiteY106" fmla="*/ 16690 h 2014912"/>
              <a:gd name="connsiteX107" fmla="*/ 333519 w 8345699"/>
              <a:gd name="connsiteY107" fmla="*/ 21 h 2014912"/>
              <a:gd name="connsiteX108" fmla="*/ 183501 w 8345699"/>
              <a:gd name="connsiteY108" fmla="*/ 22246 h 2014912"/>
              <a:gd name="connsiteX109" fmla="*/ 39038 w 8345699"/>
              <a:gd name="connsiteY109" fmla="*/ 73046 h 2014912"/>
              <a:gd name="connsiteX110" fmla="*/ 21576 w 8345699"/>
              <a:gd name="connsiteY110" fmla="*/ 231797 h 2014912"/>
              <a:gd name="connsiteX111" fmla="*/ 39038 w 8345699"/>
              <a:gd name="connsiteY111" fmla="*/ 588190 h 2014912"/>
              <a:gd name="connsiteX112" fmla="*/ 216838 w 8345699"/>
              <a:gd name="connsiteY112" fmla="*/ 953315 h 2014912"/>
              <a:gd name="connsiteX113" fmla="*/ 204138 w 8345699"/>
              <a:gd name="connsiteY113" fmla="*/ 1347015 h 2014912"/>
              <a:gd name="connsiteX114" fmla="*/ 229538 w 8345699"/>
              <a:gd name="connsiteY114" fmla="*/ 1651815 h 2014912"/>
              <a:gd name="connsiteX115" fmla="*/ 267638 w 8345699"/>
              <a:gd name="connsiteY115" fmla="*/ 1753415 h 2014912"/>
              <a:gd name="connsiteX116" fmla="*/ 293832 w 8345699"/>
              <a:gd name="connsiteY116" fmla="*/ 1870097 h 2014912"/>
              <a:gd name="connsiteX117" fmla="*/ 390669 w 8345699"/>
              <a:gd name="connsiteY117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62238 w 8345699"/>
              <a:gd name="connsiteY84" fmla="*/ 331015 h 2014912"/>
              <a:gd name="connsiteX85" fmla="*/ 7836838 w 8345699"/>
              <a:gd name="connsiteY85" fmla="*/ 559615 h 2014912"/>
              <a:gd name="connsiteX86" fmla="*/ 7849538 w 8345699"/>
              <a:gd name="connsiteY86" fmla="*/ 648515 h 2014912"/>
              <a:gd name="connsiteX87" fmla="*/ 7900338 w 8345699"/>
              <a:gd name="connsiteY87" fmla="*/ 686615 h 2014912"/>
              <a:gd name="connsiteX88" fmla="*/ 7989238 w 8345699"/>
              <a:gd name="connsiteY88" fmla="*/ 750115 h 2014912"/>
              <a:gd name="connsiteX89" fmla="*/ 8027338 w 8345699"/>
              <a:gd name="connsiteY89" fmla="*/ 775515 h 2014912"/>
              <a:gd name="connsiteX90" fmla="*/ 8103538 w 8345699"/>
              <a:gd name="connsiteY90" fmla="*/ 851715 h 2014912"/>
              <a:gd name="connsiteX91" fmla="*/ 8192438 w 8345699"/>
              <a:gd name="connsiteY91" fmla="*/ 877115 h 2014912"/>
              <a:gd name="connsiteX92" fmla="*/ 8319438 w 8345699"/>
              <a:gd name="connsiteY92" fmla="*/ 864415 h 2014912"/>
              <a:gd name="connsiteX93" fmla="*/ 8344838 w 8345699"/>
              <a:gd name="connsiteY93" fmla="*/ 826315 h 2014912"/>
              <a:gd name="connsiteX94" fmla="*/ 8332138 w 8345699"/>
              <a:gd name="connsiteY94" fmla="*/ 534215 h 2014912"/>
              <a:gd name="connsiteX95" fmla="*/ 8319438 w 8345699"/>
              <a:gd name="connsiteY95" fmla="*/ 483415 h 2014912"/>
              <a:gd name="connsiteX96" fmla="*/ 8294038 w 8345699"/>
              <a:gd name="connsiteY96" fmla="*/ 356415 h 2014912"/>
              <a:gd name="connsiteX97" fmla="*/ 8243238 w 8345699"/>
              <a:gd name="connsiteY97" fmla="*/ 242115 h 2014912"/>
              <a:gd name="connsiteX98" fmla="*/ 8205138 w 8345699"/>
              <a:gd name="connsiteY98" fmla="*/ 204015 h 2014912"/>
              <a:gd name="connsiteX99" fmla="*/ 8154338 w 8345699"/>
              <a:gd name="connsiteY99" fmla="*/ 191315 h 2014912"/>
              <a:gd name="connsiteX100" fmla="*/ 8065438 w 8345699"/>
              <a:gd name="connsiteY100" fmla="*/ 165915 h 2014912"/>
              <a:gd name="connsiteX101" fmla="*/ 6985938 w 8345699"/>
              <a:gd name="connsiteY101" fmla="*/ 153215 h 2014912"/>
              <a:gd name="connsiteX102" fmla="*/ 5385738 w 8345699"/>
              <a:gd name="connsiteY102" fmla="*/ 140515 h 2014912"/>
              <a:gd name="connsiteX103" fmla="*/ 1128856 w 8345699"/>
              <a:gd name="connsiteY103" fmla="*/ 26215 h 2014912"/>
              <a:gd name="connsiteX104" fmla="*/ 789132 w 8345699"/>
              <a:gd name="connsiteY104" fmla="*/ 5577 h 2014912"/>
              <a:gd name="connsiteX105" fmla="*/ 523225 w 8345699"/>
              <a:gd name="connsiteY105" fmla="*/ 16690 h 2014912"/>
              <a:gd name="connsiteX106" fmla="*/ 333519 w 8345699"/>
              <a:gd name="connsiteY106" fmla="*/ 21 h 2014912"/>
              <a:gd name="connsiteX107" fmla="*/ 183501 w 8345699"/>
              <a:gd name="connsiteY107" fmla="*/ 22246 h 2014912"/>
              <a:gd name="connsiteX108" fmla="*/ 39038 w 8345699"/>
              <a:gd name="connsiteY108" fmla="*/ 73046 h 2014912"/>
              <a:gd name="connsiteX109" fmla="*/ 21576 w 8345699"/>
              <a:gd name="connsiteY109" fmla="*/ 231797 h 2014912"/>
              <a:gd name="connsiteX110" fmla="*/ 39038 w 8345699"/>
              <a:gd name="connsiteY110" fmla="*/ 588190 h 2014912"/>
              <a:gd name="connsiteX111" fmla="*/ 216838 w 8345699"/>
              <a:gd name="connsiteY111" fmla="*/ 953315 h 2014912"/>
              <a:gd name="connsiteX112" fmla="*/ 204138 w 8345699"/>
              <a:gd name="connsiteY112" fmla="*/ 1347015 h 2014912"/>
              <a:gd name="connsiteX113" fmla="*/ 229538 w 8345699"/>
              <a:gd name="connsiteY113" fmla="*/ 1651815 h 2014912"/>
              <a:gd name="connsiteX114" fmla="*/ 267638 w 8345699"/>
              <a:gd name="connsiteY114" fmla="*/ 1753415 h 2014912"/>
              <a:gd name="connsiteX115" fmla="*/ 293832 w 8345699"/>
              <a:gd name="connsiteY115" fmla="*/ 1870097 h 2014912"/>
              <a:gd name="connsiteX116" fmla="*/ 390669 w 8345699"/>
              <a:gd name="connsiteY116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40807 w 8345699"/>
              <a:gd name="connsiteY84" fmla="*/ 347684 h 2014912"/>
              <a:gd name="connsiteX85" fmla="*/ 7836838 w 8345699"/>
              <a:gd name="connsiteY85" fmla="*/ 559615 h 2014912"/>
              <a:gd name="connsiteX86" fmla="*/ 7849538 w 8345699"/>
              <a:gd name="connsiteY86" fmla="*/ 648515 h 2014912"/>
              <a:gd name="connsiteX87" fmla="*/ 7900338 w 8345699"/>
              <a:gd name="connsiteY87" fmla="*/ 686615 h 2014912"/>
              <a:gd name="connsiteX88" fmla="*/ 7989238 w 8345699"/>
              <a:gd name="connsiteY88" fmla="*/ 750115 h 2014912"/>
              <a:gd name="connsiteX89" fmla="*/ 8027338 w 8345699"/>
              <a:gd name="connsiteY89" fmla="*/ 775515 h 2014912"/>
              <a:gd name="connsiteX90" fmla="*/ 8103538 w 8345699"/>
              <a:gd name="connsiteY90" fmla="*/ 851715 h 2014912"/>
              <a:gd name="connsiteX91" fmla="*/ 8192438 w 8345699"/>
              <a:gd name="connsiteY91" fmla="*/ 877115 h 2014912"/>
              <a:gd name="connsiteX92" fmla="*/ 8319438 w 8345699"/>
              <a:gd name="connsiteY92" fmla="*/ 864415 h 2014912"/>
              <a:gd name="connsiteX93" fmla="*/ 8344838 w 8345699"/>
              <a:gd name="connsiteY93" fmla="*/ 826315 h 2014912"/>
              <a:gd name="connsiteX94" fmla="*/ 8332138 w 8345699"/>
              <a:gd name="connsiteY94" fmla="*/ 534215 h 2014912"/>
              <a:gd name="connsiteX95" fmla="*/ 8319438 w 8345699"/>
              <a:gd name="connsiteY95" fmla="*/ 483415 h 2014912"/>
              <a:gd name="connsiteX96" fmla="*/ 8294038 w 8345699"/>
              <a:gd name="connsiteY96" fmla="*/ 356415 h 2014912"/>
              <a:gd name="connsiteX97" fmla="*/ 8243238 w 8345699"/>
              <a:gd name="connsiteY97" fmla="*/ 242115 h 2014912"/>
              <a:gd name="connsiteX98" fmla="*/ 8205138 w 8345699"/>
              <a:gd name="connsiteY98" fmla="*/ 204015 h 2014912"/>
              <a:gd name="connsiteX99" fmla="*/ 8154338 w 8345699"/>
              <a:gd name="connsiteY99" fmla="*/ 191315 h 2014912"/>
              <a:gd name="connsiteX100" fmla="*/ 8065438 w 8345699"/>
              <a:gd name="connsiteY100" fmla="*/ 165915 h 2014912"/>
              <a:gd name="connsiteX101" fmla="*/ 6985938 w 8345699"/>
              <a:gd name="connsiteY101" fmla="*/ 153215 h 2014912"/>
              <a:gd name="connsiteX102" fmla="*/ 5385738 w 8345699"/>
              <a:gd name="connsiteY102" fmla="*/ 140515 h 2014912"/>
              <a:gd name="connsiteX103" fmla="*/ 1128856 w 8345699"/>
              <a:gd name="connsiteY103" fmla="*/ 26215 h 2014912"/>
              <a:gd name="connsiteX104" fmla="*/ 789132 w 8345699"/>
              <a:gd name="connsiteY104" fmla="*/ 5577 h 2014912"/>
              <a:gd name="connsiteX105" fmla="*/ 523225 w 8345699"/>
              <a:gd name="connsiteY105" fmla="*/ 16690 h 2014912"/>
              <a:gd name="connsiteX106" fmla="*/ 333519 w 8345699"/>
              <a:gd name="connsiteY106" fmla="*/ 21 h 2014912"/>
              <a:gd name="connsiteX107" fmla="*/ 183501 w 8345699"/>
              <a:gd name="connsiteY107" fmla="*/ 22246 h 2014912"/>
              <a:gd name="connsiteX108" fmla="*/ 39038 w 8345699"/>
              <a:gd name="connsiteY108" fmla="*/ 73046 h 2014912"/>
              <a:gd name="connsiteX109" fmla="*/ 21576 w 8345699"/>
              <a:gd name="connsiteY109" fmla="*/ 231797 h 2014912"/>
              <a:gd name="connsiteX110" fmla="*/ 39038 w 8345699"/>
              <a:gd name="connsiteY110" fmla="*/ 588190 h 2014912"/>
              <a:gd name="connsiteX111" fmla="*/ 216838 w 8345699"/>
              <a:gd name="connsiteY111" fmla="*/ 953315 h 2014912"/>
              <a:gd name="connsiteX112" fmla="*/ 204138 w 8345699"/>
              <a:gd name="connsiteY112" fmla="*/ 1347015 h 2014912"/>
              <a:gd name="connsiteX113" fmla="*/ 229538 w 8345699"/>
              <a:gd name="connsiteY113" fmla="*/ 1651815 h 2014912"/>
              <a:gd name="connsiteX114" fmla="*/ 267638 w 8345699"/>
              <a:gd name="connsiteY114" fmla="*/ 1753415 h 2014912"/>
              <a:gd name="connsiteX115" fmla="*/ 293832 w 8345699"/>
              <a:gd name="connsiteY115" fmla="*/ 1870097 h 2014912"/>
              <a:gd name="connsiteX116" fmla="*/ 390669 w 8345699"/>
              <a:gd name="connsiteY116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40807 w 8345699"/>
              <a:gd name="connsiteY84" fmla="*/ 347684 h 2014912"/>
              <a:gd name="connsiteX85" fmla="*/ 7774926 w 8345699"/>
              <a:gd name="connsiteY85" fmla="*/ 576284 h 2014912"/>
              <a:gd name="connsiteX86" fmla="*/ 7849538 w 8345699"/>
              <a:gd name="connsiteY86" fmla="*/ 648515 h 2014912"/>
              <a:gd name="connsiteX87" fmla="*/ 7900338 w 8345699"/>
              <a:gd name="connsiteY87" fmla="*/ 686615 h 2014912"/>
              <a:gd name="connsiteX88" fmla="*/ 7989238 w 8345699"/>
              <a:gd name="connsiteY88" fmla="*/ 750115 h 2014912"/>
              <a:gd name="connsiteX89" fmla="*/ 8027338 w 8345699"/>
              <a:gd name="connsiteY89" fmla="*/ 775515 h 2014912"/>
              <a:gd name="connsiteX90" fmla="*/ 8103538 w 8345699"/>
              <a:gd name="connsiteY90" fmla="*/ 851715 h 2014912"/>
              <a:gd name="connsiteX91" fmla="*/ 8192438 w 8345699"/>
              <a:gd name="connsiteY91" fmla="*/ 877115 h 2014912"/>
              <a:gd name="connsiteX92" fmla="*/ 8319438 w 8345699"/>
              <a:gd name="connsiteY92" fmla="*/ 864415 h 2014912"/>
              <a:gd name="connsiteX93" fmla="*/ 8344838 w 8345699"/>
              <a:gd name="connsiteY93" fmla="*/ 826315 h 2014912"/>
              <a:gd name="connsiteX94" fmla="*/ 8332138 w 8345699"/>
              <a:gd name="connsiteY94" fmla="*/ 534215 h 2014912"/>
              <a:gd name="connsiteX95" fmla="*/ 8319438 w 8345699"/>
              <a:gd name="connsiteY95" fmla="*/ 483415 h 2014912"/>
              <a:gd name="connsiteX96" fmla="*/ 8294038 w 8345699"/>
              <a:gd name="connsiteY96" fmla="*/ 356415 h 2014912"/>
              <a:gd name="connsiteX97" fmla="*/ 8243238 w 8345699"/>
              <a:gd name="connsiteY97" fmla="*/ 242115 h 2014912"/>
              <a:gd name="connsiteX98" fmla="*/ 8205138 w 8345699"/>
              <a:gd name="connsiteY98" fmla="*/ 204015 h 2014912"/>
              <a:gd name="connsiteX99" fmla="*/ 8154338 w 8345699"/>
              <a:gd name="connsiteY99" fmla="*/ 191315 h 2014912"/>
              <a:gd name="connsiteX100" fmla="*/ 8065438 w 8345699"/>
              <a:gd name="connsiteY100" fmla="*/ 165915 h 2014912"/>
              <a:gd name="connsiteX101" fmla="*/ 6985938 w 8345699"/>
              <a:gd name="connsiteY101" fmla="*/ 153215 h 2014912"/>
              <a:gd name="connsiteX102" fmla="*/ 5385738 w 8345699"/>
              <a:gd name="connsiteY102" fmla="*/ 140515 h 2014912"/>
              <a:gd name="connsiteX103" fmla="*/ 1128856 w 8345699"/>
              <a:gd name="connsiteY103" fmla="*/ 26215 h 2014912"/>
              <a:gd name="connsiteX104" fmla="*/ 789132 w 8345699"/>
              <a:gd name="connsiteY104" fmla="*/ 5577 h 2014912"/>
              <a:gd name="connsiteX105" fmla="*/ 523225 w 8345699"/>
              <a:gd name="connsiteY105" fmla="*/ 16690 h 2014912"/>
              <a:gd name="connsiteX106" fmla="*/ 333519 w 8345699"/>
              <a:gd name="connsiteY106" fmla="*/ 21 h 2014912"/>
              <a:gd name="connsiteX107" fmla="*/ 183501 w 8345699"/>
              <a:gd name="connsiteY107" fmla="*/ 22246 h 2014912"/>
              <a:gd name="connsiteX108" fmla="*/ 39038 w 8345699"/>
              <a:gd name="connsiteY108" fmla="*/ 73046 h 2014912"/>
              <a:gd name="connsiteX109" fmla="*/ 21576 w 8345699"/>
              <a:gd name="connsiteY109" fmla="*/ 231797 h 2014912"/>
              <a:gd name="connsiteX110" fmla="*/ 39038 w 8345699"/>
              <a:gd name="connsiteY110" fmla="*/ 588190 h 2014912"/>
              <a:gd name="connsiteX111" fmla="*/ 216838 w 8345699"/>
              <a:gd name="connsiteY111" fmla="*/ 953315 h 2014912"/>
              <a:gd name="connsiteX112" fmla="*/ 204138 w 8345699"/>
              <a:gd name="connsiteY112" fmla="*/ 1347015 h 2014912"/>
              <a:gd name="connsiteX113" fmla="*/ 229538 w 8345699"/>
              <a:gd name="connsiteY113" fmla="*/ 1651815 h 2014912"/>
              <a:gd name="connsiteX114" fmla="*/ 267638 w 8345699"/>
              <a:gd name="connsiteY114" fmla="*/ 1753415 h 2014912"/>
              <a:gd name="connsiteX115" fmla="*/ 293832 w 8345699"/>
              <a:gd name="connsiteY115" fmla="*/ 1870097 h 2014912"/>
              <a:gd name="connsiteX116" fmla="*/ 390669 w 8345699"/>
              <a:gd name="connsiteY116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40807 w 8345699"/>
              <a:gd name="connsiteY84" fmla="*/ 347684 h 2014912"/>
              <a:gd name="connsiteX85" fmla="*/ 7774926 w 8345699"/>
              <a:gd name="connsiteY85" fmla="*/ 576284 h 2014912"/>
              <a:gd name="connsiteX86" fmla="*/ 7790006 w 8345699"/>
              <a:gd name="connsiteY86" fmla="*/ 719953 h 2014912"/>
              <a:gd name="connsiteX87" fmla="*/ 7900338 w 8345699"/>
              <a:gd name="connsiteY87" fmla="*/ 686615 h 2014912"/>
              <a:gd name="connsiteX88" fmla="*/ 7989238 w 8345699"/>
              <a:gd name="connsiteY88" fmla="*/ 750115 h 2014912"/>
              <a:gd name="connsiteX89" fmla="*/ 8027338 w 8345699"/>
              <a:gd name="connsiteY89" fmla="*/ 775515 h 2014912"/>
              <a:gd name="connsiteX90" fmla="*/ 8103538 w 8345699"/>
              <a:gd name="connsiteY90" fmla="*/ 851715 h 2014912"/>
              <a:gd name="connsiteX91" fmla="*/ 8192438 w 8345699"/>
              <a:gd name="connsiteY91" fmla="*/ 877115 h 2014912"/>
              <a:gd name="connsiteX92" fmla="*/ 8319438 w 8345699"/>
              <a:gd name="connsiteY92" fmla="*/ 864415 h 2014912"/>
              <a:gd name="connsiteX93" fmla="*/ 8344838 w 8345699"/>
              <a:gd name="connsiteY93" fmla="*/ 826315 h 2014912"/>
              <a:gd name="connsiteX94" fmla="*/ 8332138 w 8345699"/>
              <a:gd name="connsiteY94" fmla="*/ 534215 h 2014912"/>
              <a:gd name="connsiteX95" fmla="*/ 8319438 w 8345699"/>
              <a:gd name="connsiteY95" fmla="*/ 483415 h 2014912"/>
              <a:gd name="connsiteX96" fmla="*/ 8294038 w 8345699"/>
              <a:gd name="connsiteY96" fmla="*/ 356415 h 2014912"/>
              <a:gd name="connsiteX97" fmla="*/ 8243238 w 8345699"/>
              <a:gd name="connsiteY97" fmla="*/ 242115 h 2014912"/>
              <a:gd name="connsiteX98" fmla="*/ 8205138 w 8345699"/>
              <a:gd name="connsiteY98" fmla="*/ 204015 h 2014912"/>
              <a:gd name="connsiteX99" fmla="*/ 8154338 w 8345699"/>
              <a:gd name="connsiteY99" fmla="*/ 191315 h 2014912"/>
              <a:gd name="connsiteX100" fmla="*/ 8065438 w 8345699"/>
              <a:gd name="connsiteY100" fmla="*/ 165915 h 2014912"/>
              <a:gd name="connsiteX101" fmla="*/ 6985938 w 8345699"/>
              <a:gd name="connsiteY101" fmla="*/ 153215 h 2014912"/>
              <a:gd name="connsiteX102" fmla="*/ 5385738 w 8345699"/>
              <a:gd name="connsiteY102" fmla="*/ 140515 h 2014912"/>
              <a:gd name="connsiteX103" fmla="*/ 1128856 w 8345699"/>
              <a:gd name="connsiteY103" fmla="*/ 26215 h 2014912"/>
              <a:gd name="connsiteX104" fmla="*/ 789132 w 8345699"/>
              <a:gd name="connsiteY104" fmla="*/ 5577 h 2014912"/>
              <a:gd name="connsiteX105" fmla="*/ 523225 w 8345699"/>
              <a:gd name="connsiteY105" fmla="*/ 16690 h 2014912"/>
              <a:gd name="connsiteX106" fmla="*/ 333519 w 8345699"/>
              <a:gd name="connsiteY106" fmla="*/ 21 h 2014912"/>
              <a:gd name="connsiteX107" fmla="*/ 183501 w 8345699"/>
              <a:gd name="connsiteY107" fmla="*/ 22246 h 2014912"/>
              <a:gd name="connsiteX108" fmla="*/ 39038 w 8345699"/>
              <a:gd name="connsiteY108" fmla="*/ 73046 h 2014912"/>
              <a:gd name="connsiteX109" fmla="*/ 21576 w 8345699"/>
              <a:gd name="connsiteY109" fmla="*/ 231797 h 2014912"/>
              <a:gd name="connsiteX110" fmla="*/ 39038 w 8345699"/>
              <a:gd name="connsiteY110" fmla="*/ 588190 h 2014912"/>
              <a:gd name="connsiteX111" fmla="*/ 216838 w 8345699"/>
              <a:gd name="connsiteY111" fmla="*/ 953315 h 2014912"/>
              <a:gd name="connsiteX112" fmla="*/ 204138 w 8345699"/>
              <a:gd name="connsiteY112" fmla="*/ 1347015 h 2014912"/>
              <a:gd name="connsiteX113" fmla="*/ 229538 w 8345699"/>
              <a:gd name="connsiteY113" fmla="*/ 1651815 h 2014912"/>
              <a:gd name="connsiteX114" fmla="*/ 267638 w 8345699"/>
              <a:gd name="connsiteY114" fmla="*/ 1753415 h 2014912"/>
              <a:gd name="connsiteX115" fmla="*/ 293832 w 8345699"/>
              <a:gd name="connsiteY115" fmla="*/ 1870097 h 2014912"/>
              <a:gd name="connsiteX116" fmla="*/ 390669 w 8345699"/>
              <a:gd name="connsiteY116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40807 w 8345699"/>
              <a:gd name="connsiteY84" fmla="*/ 347684 h 2014912"/>
              <a:gd name="connsiteX85" fmla="*/ 7774926 w 8345699"/>
              <a:gd name="connsiteY85" fmla="*/ 576284 h 2014912"/>
              <a:gd name="connsiteX86" fmla="*/ 7790006 w 8345699"/>
              <a:gd name="connsiteY86" fmla="*/ 719953 h 2014912"/>
              <a:gd name="connsiteX87" fmla="*/ 7878907 w 8345699"/>
              <a:gd name="connsiteY87" fmla="*/ 765196 h 2014912"/>
              <a:gd name="connsiteX88" fmla="*/ 7989238 w 8345699"/>
              <a:gd name="connsiteY88" fmla="*/ 750115 h 2014912"/>
              <a:gd name="connsiteX89" fmla="*/ 8027338 w 8345699"/>
              <a:gd name="connsiteY89" fmla="*/ 775515 h 2014912"/>
              <a:gd name="connsiteX90" fmla="*/ 8103538 w 8345699"/>
              <a:gd name="connsiteY90" fmla="*/ 851715 h 2014912"/>
              <a:gd name="connsiteX91" fmla="*/ 8192438 w 8345699"/>
              <a:gd name="connsiteY91" fmla="*/ 877115 h 2014912"/>
              <a:gd name="connsiteX92" fmla="*/ 8319438 w 8345699"/>
              <a:gd name="connsiteY92" fmla="*/ 864415 h 2014912"/>
              <a:gd name="connsiteX93" fmla="*/ 8344838 w 8345699"/>
              <a:gd name="connsiteY93" fmla="*/ 826315 h 2014912"/>
              <a:gd name="connsiteX94" fmla="*/ 8332138 w 8345699"/>
              <a:gd name="connsiteY94" fmla="*/ 534215 h 2014912"/>
              <a:gd name="connsiteX95" fmla="*/ 8319438 w 8345699"/>
              <a:gd name="connsiteY95" fmla="*/ 483415 h 2014912"/>
              <a:gd name="connsiteX96" fmla="*/ 8294038 w 8345699"/>
              <a:gd name="connsiteY96" fmla="*/ 356415 h 2014912"/>
              <a:gd name="connsiteX97" fmla="*/ 8243238 w 8345699"/>
              <a:gd name="connsiteY97" fmla="*/ 242115 h 2014912"/>
              <a:gd name="connsiteX98" fmla="*/ 8205138 w 8345699"/>
              <a:gd name="connsiteY98" fmla="*/ 204015 h 2014912"/>
              <a:gd name="connsiteX99" fmla="*/ 8154338 w 8345699"/>
              <a:gd name="connsiteY99" fmla="*/ 191315 h 2014912"/>
              <a:gd name="connsiteX100" fmla="*/ 8065438 w 8345699"/>
              <a:gd name="connsiteY100" fmla="*/ 165915 h 2014912"/>
              <a:gd name="connsiteX101" fmla="*/ 6985938 w 8345699"/>
              <a:gd name="connsiteY101" fmla="*/ 153215 h 2014912"/>
              <a:gd name="connsiteX102" fmla="*/ 5385738 w 8345699"/>
              <a:gd name="connsiteY102" fmla="*/ 140515 h 2014912"/>
              <a:gd name="connsiteX103" fmla="*/ 1128856 w 8345699"/>
              <a:gd name="connsiteY103" fmla="*/ 26215 h 2014912"/>
              <a:gd name="connsiteX104" fmla="*/ 789132 w 8345699"/>
              <a:gd name="connsiteY104" fmla="*/ 5577 h 2014912"/>
              <a:gd name="connsiteX105" fmla="*/ 523225 w 8345699"/>
              <a:gd name="connsiteY105" fmla="*/ 16690 h 2014912"/>
              <a:gd name="connsiteX106" fmla="*/ 333519 w 8345699"/>
              <a:gd name="connsiteY106" fmla="*/ 21 h 2014912"/>
              <a:gd name="connsiteX107" fmla="*/ 183501 w 8345699"/>
              <a:gd name="connsiteY107" fmla="*/ 22246 h 2014912"/>
              <a:gd name="connsiteX108" fmla="*/ 39038 w 8345699"/>
              <a:gd name="connsiteY108" fmla="*/ 73046 h 2014912"/>
              <a:gd name="connsiteX109" fmla="*/ 21576 w 8345699"/>
              <a:gd name="connsiteY109" fmla="*/ 231797 h 2014912"/>
              <a:gd name="connsiteX110" fmla="*/ 39038 w 8345699"/>
              <a:gd name="connsiteY110" fmla="*/ 588190 h 2014912"/>
              <a:gd name="connsiteX111" fmla="*/ 216838 w 8345699"/>
              <a:gd name="connsiteY111" fmla="*/ 953315 h 2014912"/>
              <a:gd name="connsiteX112" fmla="*/ 204138 w 8345699"/>
              <a:gd name="connsiteY112" fmla="*/ 1347015 h 2014912"/>
              <a:gd name="connsiteX113" fmla="*/ 229538 w 8345699"/>
              <a:gd name="connsiteY113" fmla="*/ 1651815 h 2014912"/>
              <a:gd name="connsiteX114" fmla="*/ 267638 w 8345699"/>
              <a:gd name="connsiteY114" fmla="*/ 1753415 h 2014912"/>
              <a:gd name="connsiteX115" fmla="*/ 293832 w 8345699"/>
              <a:gd name="connsiteY115" fmla="*/ 1870097 h 2014912"/>
              <a:gd name="connsiteX116" fmla="*/ 390669 w 8345699"/>
              <a:gd name="connsiteY116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40807 w 8345699"/>
              <a:gd name="connsiteY84" fmla="*/ 347684 h 2014912"/>
              <a:gd name="connsiteX85" fmla="*/ 7774926 w 8345699"/>
              <a:gd name="connsiteY85" fmla="*/ 576284 h 2014912"/>
              <a:gd name="connsiteX86" fmla="*/ 7790006 w 8345699"/>
              <a:gd name="connsiteY86" fmla="*/ 719953 h 2014912"/>
              <a:gd name="connsiteX87" fmla="*/ 7878907 w 8345699"/>
              <a:gd name="connsiteY87" fmla="*/ 765196 h 2014912"/>
              <a:gd name="connsiteX88" fmla="*/ 7948757 w 8345699"/>
              <a:gd name="connsiteY88" fmla="*/ 821553 h 2014912"/>
              <a:gd name="connsiteX89" fmla="*/ 8027338 w 8345699"/>
              <a:gd name="connsiteY89" fmla="*/ 775515 h 2014912"/>
              <a:gd name="connsiteX90" fmla="*/ 8103538 w 8345699"/>
              <a:gd name="connsiteY90" fmla="*/ 851715 h 2014912"/>
              <a:gd name="connsiteX91" fmla="*/ 8192438 w 8345699"/>
              <a:gd name="connsiteY91" fmla="*/ 877115 h 2014912"/>
              <a:gd name="connsiteX92" fmla="*/ 8319438 w 8345699"/>
              <a:gd name="connsiteY92" fmla="*/ 864415 h 2014912"/>
              <a:gd name="connsiteX93" fmla="*/ 8344838 w 8345699"/>
              <a:gd name="connsiteY93" fmla="*/ 826315 h 2014912"/>
              <a:gd name="connsiteX94" fmla="*/ 8332138 w 8345699"/>
              <a:gd name="connsiteY94" fmla="*/ 534215 h 2014912"/>
              <a:gd name="connsiteX95" fmla="*/ 8319438 w 8345699"/>
              <a:gd name="connsiteY95" fmla="*/ 483415 h 2014912"/>
              <a:gd name="connsiteX96" fmla="*/ 8294038 w 8345699"/>
              <a:gd name="connsiteY96" fmla="*/ 356415 h 2014912"/>
              <a:gd name="connsiteX97" fmla="*/ 8243238 w 8345699"/>
              <a:gd name="connsiteY97" fmla="*/ 242115 h 2014912"/>
              <a:gd name="connsiteX98" fmla="*/ 8205138 w 8345699"/>
              <a:gd name="connsiteY98" fmla="*/ 204015 h 2014912"/>
              <a:gd name="connsiteX99" fmla="*/ 8154338 w 8345699"/>
              <a:gd name="connsiteY99" fmla="*/ 191315 h 2014912"/>
              <a:gd name="connsiteX100" fmla="*/ 8065438 w 8345699"/>
              <a:gd name="connsiteY100" fmla="*/ 165915 h 2014912"/>
              <a:gd name="connsiteX101" fmla="*/ 6985938 w 8345699"/>
              <a:gd name="connsiteY101" fmla="*/ 153215 h 2014912"/>
              <a:gd name="connsiteX102" fmla="*/ 5385738 w 8345699"/>
              <a:gd name="connsiteY102" fmla="*/ 140515 h 2014912"/>
              <a:gd name="connsiteX103" fmla="*/ 1128856 w 8345699"/>
              <a:gd name="connsiteY103" fmla="*/ 26215 h 2014912"/>
              <a:gd name="connsiteX104" fmla="*/ 789132 w 8345699"/>
              <a:gd name="connsiteY104" fmla="*/ 5577 h 2014912"/>
              <a:gd name="connsiteX105" fmla="*/ 523225 w 8345699"/>
              <a:gd name="connsiteY105" fmla="*/ 16690 h 2014912"/>
              <a:gd name="connsiteX106" fmla="*/ 333519 w 8345699"/>
              <a:gd name="connsiteY106" fmla="*/ 21 h 2014912"/>
              <a:gd name="connsiteX107" fmla="*/ 183501 w 8345699"/>
              <a:gd name="connsiteY107" fmla="*/ 22246 h 2014912"/>
              <a:gd name="connsiteX108" fmla="*/ 39038 w 8345699"/>
              <a:gd name="connsiteY108" fmla="*/ 73046 h 2014912"/>
              <a:gd name="connsiteX109" fmla="*/ 21576 w 8345699"/>
              <a:gd name="connsiteY109" fmla="*/ 231797 h 2014912"/>
              <a:gd name="connsiteX110" fmla="*/ 39038 w 8345699"/>
              <a:gd name="connsiteY110" fmla="*/ 588190 h 2014912"/>
              <a:gd name="connsiteX111" fmla="*/ 216838 w 8345699"/>
              <a:gd name="connsiteY111" fmla="*/ 953315 h 2014912"/>
              <a:gd name="connsiteX112" fmla="*/ 204138 w 8345699"/>
              <a:gd name="connsiteY112" fmla="*/ 1347015 h 2014912"/>
              <a:gd name="connsiteX113" fmla="*/ 229538 w 8345699"/>
              <a:gd name="connsiteY113" fmla="*/ 1651815 h 2014912"/>
              <a:gd name="connsiteX114" fmla="*/ 267638 w 8345699"/>
              <a:gd name="connsiteY114" fmla="*/ 1753415 h 2014912"/>
              <a:gd name="connsiteX115" fmla="*/ 293832 w 8345699"/>
              <a:gd name="connsiteY115" fmla="*/ 1870097 h 2014912"/>
              <a:gd name="connsiteX116" fmla="*/ 390669 w 8345699"/>
              <a:gd name="connsiteY116" fmla="*/ 2013765 h 2014912"/>
              <a:gd name="connsiteX0" fmla="*/ 390669 w 8345699"/>
              <a:gd name="connsiteY0" fmla="*/ 2013765 h 2014912"/>
              <a:gd name="connsiteX1" fmla="*/ 507351 w 8345699"/>
              <a:gd name="connsiteY1" fmla="*/ 1930422 h 2014912"/>
              <a:gd name="connsiteX2" fmla="*/ 624826 w 8345699"/>
              <a:gd name="connsiteY2" fmla="*/ 1803422 h 2014912"/>
              <a:gd name="connsiteX3" fmla="*/ 683563 w 8345699"/>
              <a:gd name="connsiteY3" fmla="*/ 1679596 h 2014912"/>
              <a:gd name="connsiteX4" fmla="*/ 759763 w 8345699"/>
              <a:gd name="connsiteY4" fmla="*/ 1619271 h 2014912"/>
              <a:gd name="connsiteX5" fmla="*/ 862157 w 8345699"/>
              <a:gd name="connsiteY5" fmla="*/ 1557359 h 2014912"/>
              <a:gd name="connsiteX6" fmla="*/ 905813 w 8345699"/>
              <a:gd name="connsiteY6" fmla="*/ 1500208 h 2014912"/>
              <a:gd name="connsiteX7" fmla="*/ 857394 w 8345699"/>
              <a:gd name="connsiteY7" fmla="*/ 1389084 h 2014912"/>
              <a:gd name="connsiteX8" fmla="*/ 803419 w 8345699"/>
              <a:gd name="connsiteY8" fmla="*/ 1314471 h 2014912"/>
              <a:gd name="connsiteX9" fmla="*/ 758175 w 8345699"/>
              <a:gd name="connsiteY9" fmla="*/ 1212077 h 2014912"/>
              <a:gd name="connsiteX10" fmla="*/ 746268 w 8345699"/>
              <a:gd name="connsiteY10" fmla="*/ 1056502 h 2014912"/>
              <a:gd name="connsiteX11" fmla="*/ 851838 w 8345699"/>
              <a:gd name="connsiteY11" fmla="*/ 982683 h 2014912"/>
              <a:gd name="connsiteX12" fmla="*/ 968519 w 8345699"/>
              <a:gd name="connsiteY12" fmla="*/ 1039834 h 2014912"/>
              <a:gd name="connsiteX13" fmla="*/ 1011381 w 8345699"/>
              <a:gd name="connsiteY13" fmla="*/ 1140639 h 2014912"/>
              <a:gd name="connsiteX14" fmla="*/ 1131238 w 8345699"/>
              <a:gd name="connsiteY14" fmla="*/ 991415 h 2014912"/>
              <a:gd name="connsiteX15" fmla="*/ 1232838 w 8345699"/>
              <a:gd name="connsiteY15" fmla="*/ 902515 h 2014912"/>
              <a:gd name="connsiteX16" fmla="*/ 1296338 w 8345699"/>
              <a:gd name="connsiteY16" fmla="*/ 864415 h 2014912"/>
              <a:gd name="connsiteX17" fmla="*/ 1441594 w 8345699"/>
              <a:gd name="connsiteY17" fmla="*/ 767578 h 2014912"/>
              <a:gd name="connsiteX18" fmla="*/ 1562244 w 8345699"/>
              <a:gd name="connsiteY18" fmla="*/ 737415 h 2014912"/>
              <a:gd name="connsiteX19" fmla="*/ 1639239 w 8345699"/>
              <a:gd name="connsiteY19" fmla="*/ 830284 h 2014912"/>
              <a:gd name="connsiteX20" fmla="*/ 1619394 w 8345699"/>
              <a:gd name="connsiteY20" fmla="*/ 923153 h 2014912"/>
              <a:gd name="connsiteX21" fmla="*/ 1558276 w 8345699"/>
              <a:gd name="connsiteY21" fmla="*/ 987446 h 2014912"/>
              <a:gd name="connsiteX22" fmla="*/ 1493188 w 8345699"/>
              <a:gd name="connsiteY22" fmla="*/ 1039040 h 2014912"/>
              <a:gd name="connsiteX23" fmla="*/ 1292369 w 8345699"/>
              <a:gd name="connsiteY23" fmla="*/ 1193822 h 2014912"/>
              <a:gd name="connsiteX24" fmla="*/ 1157432 w 8345699"/>
              <a:gd name="connsiteY24" fmla="*/ 1363684 h 2014912"/>
              <a:gd name="connsiteX25" fmla="*/ 1620188 w 8345699"/>
              <a:gd name="connsiteY25" fmla="*/ 1210490 h 2014912"/>
              <a:gd name="connsiteX26" fmla="*/ 1750363 w 8345699"/>
              <a:gd name="connsiteY26" fmla="*/ 1162072 h 2014912"/>
              <a:gd name="connsiteX27" fmla="*/ 1828945 w 8345699"/>
              <a:gd name="connsiteY27" fmla="*/ 1104128 h 2014912"/>
              <a:gd name="connsiteX28" fmla="*/ 1918638 w 8345699"/>
              <a:gd name="connsiteY28" fmla="*/ 1100954 h 2014912"/>
              <a:gd name="connsiteX29" fmla="*/ 2037700 w 8345699"/>
              <a:gd name="connsiteY29" fmla="*/ 1071584 h 2014912"/>
              <a:gd name="connsiteX30" fmla="*/ 2096438 w 8345699"/>
              <a:gd name="connsiteY30" fmla="*/ 1036659 h 2014912"/>
              <a:gd name="connsiteX31" fmla="*/ 2146444 w 8345699"/>
              <a:gd name="connsiteY31" fmla="*/ 1025546 h 2014912"/>
              <a:gd name="connsiteX32" fmla="*/ 2204388 w 8345699"/>
              <a:gd name="connsiteY32" fmla="*/ 1016815 h 2014912"/>
              <a:gd name="connsiteX33" fmla="*/ 2324244 w 8345699"/>
              <a:gd name="connsiteY33" fmla="*/ 946171 h 2014912"/>
              <a:gd name="connsiteX34" fmla="*/ 2393300 w 8345699"/>
              <a:gd name="connsiteY34" fmla="*/ 908865 h 2014912"/>
              <a:gd name="connsiteX35" fmla="*/ 2474263 w 8345699"/>
              <a:gd name="connsiteY35" fmla="*/ 905690 h 2014912"/>
              <a:gd name="connsiteX36" fmla="*/ 2697307 w 8345699"/>
              <a:gd name="connsiteY36" fmla="*/ 916009 h 2014912"/>
              <a:gd name="connsiteX37" fmla="*/ 3095770 w 8345699"/>
              <a:gd name="connsiteY37" fmla="*/ 884258 h 2014912"/>
              <a:gd name="connsiteX38" fmla="*/ 3212450 w 8345699"/>
              <a:gd name="connsiteY38" fmla="*/ 832665 h 2014912"/>
              <a:gd name="connsiteX39" fmla="*/ 3222769 w 8345699"/>
              <a:gd name="connsiteY39" fmla="*/ 739003 h 2014912"/>
              <a:gd name="connsiteX40" fmla="*/ 3201338 w 8345699"/>
              <a:gd name="connsiteY40" fmla="*/ 636608 h 2014912"/>
              <a:gd name="connsiteX41" fmla="*/ 3152125 w 8345699"/>
              <a:gd name="connsiteY41" fmla="*/ 526277 h 2014912"/>
              <a:gd name="connsiteX42" fmla="*/ 3120375 w 8345699"/>
              <a:gd name="connsiteY42" fmla="*/ 346096 h 2014912"/>
              <a:gd name="connsiteX43" fmla="*/ 3233088 w 8345699"/>
              <a:gd name="connsiteY43" fmla="*/ 293709 h 2014912"/>
              <a:gd name="connsiteX44" fmla="*/ 3341038 w 8345699"/>
              <a:gd name="connsiteY44" fmla="*/ 289740 h 2014912"/>
              <a:gd name="connsiteX45" fmla="*/ 3402156 w 8345699"/>
              <a:gd name="connsiteY45" fmla="*/ 313553 h 2014912"/>
              <a:gd name="connsiteX46" fmla="*/ 3389458 w 8345699"/>
              <a:gd name="connsiteY46" fmla="*/ 383402 h 2014912"/>
              <a:gd name="connsiteX47" fmla="*/ 3374375 w 8345699"/>
              <a:gd name="connsiteY47" fmla="*/ 421503 h 2014912"/>
              <a:gd name="connsiteX48" fmla="*/ 3384694 w 8345699"/>
              <a:gd name="connsiteY48" fmla="*/ 492146 h 2014912"/>
              <a:gd name="connsiteX49" fmla="*/ 3409301 w 8345699"/>
              <a:gd name="connsiteY49" fmla="*/ 616765 h 2014912"/>
              <a:gd name="connsiteX50" fmla="*/ 3438669 w 8345699"/>
              <a:gd name="connsiteY50" fmla="*/ 741384 h 2014912"/>
              <a:gd name="connsiteX51" fmla="*/ 3500581 w 8345699"/>
              <a:gd name="connsiteY51" fmla="*/ 823933 h 2014912"/>
              <a:gd name="connsiteX52" fmla="*/ 3572813 w 8345699"/>
              <a:gd name="connsiteY52" fmla="*/ 836634 h 2014912"/>
              <a:gd name="connsiteX53" fmla="*/ 3925238 w 8345699"/>
              <a:gd name="connsiteY53" fmla="*/ 813615 h 2014912"/>
              <a:gd name="connsiteX54" fmla="*/ 3988738 w 8345699"/>
              <a:gd name="connsiteY54" fmla="*/ 800915 h 2014912"/>
              <a:gd name="connsiteX55" fmla="*/ 4118913 w 8345699"/>
              <a:gd name="connsiteY55" fmla="*/ 755671 h 2014912"/>
              <a:gd name="connsiteX56" fmla="*/ 4281632 w 8345699"/>
              <a:gd name="connsiteY56" fmla="*/ 701696 h 2014912"/>
              <a:gd name="connsiteX57" fmla="*/ 4344338 w 8345699"/>
              <a:gd name="connsiteY57" fmla="*/ 673915 h 2014912"/>
              <a:gd name="connsiteX58" fmla="*/ 4395138 w 8345699"/>
              <a:gd name="connsiteY58" fmla="*/ 661215 h 2014912"/>
              <a:gd name="connsiteX59" fmla="*/ 4433238 w 8345699"/>
              <a:gd name="connsiteY59" fmla="*/ 648515 h 2014912"/>
              <a:gd name="connsiteX60" fmla="*/ 4496738 w 8345699"/>
              <a:gd name="connsiteY60" fmla="*/ 635815 h 2014912"/>
              <a:gd name="connsiteX61" fmla="*/ 4585638 w 8345699"/>
              <a:gd name="connsiteY61" fmla="*/ 610415 h 2014912"/>
              <a:gd name="connsiteX62" fmla="*/ 4633263 w 8345699"/>
              <a:gd name="connsiteY62" fmla="*/ 599302 h 2014912"/>
              <a:gd name="connsiteX63" fmla="*/ 4712637 w 8345699"/>
              <a:gd name="connsiteY63" fmla="*/ 580253 h 2014912"/>
              <a:gd name="connsiteX64" fmla="*/ 4792013 w 8345699"/>
              <a:gd name="connsiteY64" fmla="*/ 543740 h 2014912"/>
              <a:gd name="connsiteX65" fmla="*/ 4886469 w 8345699"/>
              <a:gd name="connsiteY65" fmla="*/ 519134 h 2014912"/>
              <a:gd name="connsiteX66" fmla="*/ 5000769 w 8345699"/>
              <a:gd name="connsiteY66" fmla="*/ 507227 h 2014912"/>
              <a:gd name="connsiteX67" fmla="*/ 5249212 w 8345699"/>
              <a:gd name="connsiteY67" fmla="*/ 488177 h 2014912"/>
              <a:gd name="connsiteX68" fmla="*/ 5508769 w 8345699"/>
              <a:gd name="connsiteY68" fmla="*/ 497703 h 2014912"/>
              <a:gd name="connsiteX69" fmla="*/ 5705619 w 8345699"/>
              <a:gd name="connsiteY69" fmla="*/ 499290 h 2014912"/>
              <a:gd name="connsiteX70" fmla="*/ 5995338 w 8345699"/>
              <a:gd name="connsiteY70" fmla="*/ 485002 h 2014912"/>
              <a:gd name="connsiteX71" fmla="*/ 6427138 w 8345699"/>
              <a:gd name="connsiteY71" fmla="*/ 478653 h 2014912"/>
              <a:gd name="connsiteX72" fmla="*/ 6689869 w 8345699"/>
              <a:gd name="connsiteY72" fmla="*/ 521515 h 2014912"/>
              <a:gd name="connsiteX73" fmla="*/ 6847032 w 8345699"/>
              <a:gd name="connsiteY73" fmla="*/ 540565 h 2014912"/>
              <a:gd name="connsiteX74" fmla="*/ 6935138 w 8345699"/>
              <a:gd name="connsiteY74" fmla="*/ 546915 h 2014912"/>
              <a:gd name="connsiteX75" fmla="*/ 7049438 w 8345699"/>
              <a:gd name="connsiteY75" fmla="*/ 572315 h 2014912"/>
              <a:gd name="connsiteX76" fmla="*/ 7151832 w 8345699"/>
              <a:gd name="connsiteY76" fmla="*/ 583428 h 2014912"/>
              <a:gd name="connsiteX77" fmla="*/ 7308994 w 8345699"/>
              <a:gd name="connsiteY77" fmla="*/ 609621 h 2014912"/>
              <a:gd name="connsiteX78" fmla="*/ 7510606 w 8345699"/>
              <a:gd name="connsiteY78" fmla="*/ 627084 h 2014912"/>
              <a:gd name="connsiteX79" fmla="*/ 7593951 w 8345699"/>
              <a:gd name="connsiteY79" fmla="*/ 542946 h 2014912"/>
              <a:gd name="connsiteX80" fmla="*/ 7616176 w 8345699"/>
              <a:gd name="connsiteY80" fmla="*/ 454046 h 2014912"/>
              <a:gd name="connsiteX81" fmla="*/ 7634432 w 8345699"/>
              <a:gd name="connsiteY81" fmla="*/ 387372 h 2014912"/>
              <a:gd name="connsiteX82" fmla="*/ 7673326 w 8345699"/>
              <a:gd name="connsiteY82" fmla="*/ 328634 h 2014912"/>
              <a:gd name="connsiteX83" fmla="*/ 7725713 w 8345699"/>
              <a:gd name="connsiteY83" fmla="*/ 307203 h 2014912"/>
              <a:gd name="connsiteX84" fmla="*/ 7840807 w 8345699"/>
              <a:gd name="connsiteY84" fmla="*/ 347684 h 2014912"/>
              <a:gd name="connsiteX85" fmla="*/ 7774926 w 8345699"/>
              <a:gd name="connsiteY85" fmla="*/ 576284 h 2014912"/>
              <a:gd name="connsiteX86" fmla="*/ 7790006 w 8345699"/>
              <a:gd name="connsiteY86" fmla="*/ 719953 h 2014912"/>
              <a:gd name="connsiteX87" fmla="*/ 7878907 w 8345699"/>
              <a:gd name="connsiteY87" fmla="*/ 765196 h 2014912"/>
              <a:gd name="connsiteX88" fmla="*/ 7948757 w 8345699"/>
              <a:gd name="connsiteY88" fmla="*/ 821553 h 2014912"/>
              <a:gd name="connsiteX89" fmla="*/ 8034482 w 8345699"/>
              <a:gd name="connsiteY89" fmla="*/ 825521 h 2014912"/>
              <a:gd name="connsiteX90" fmla="*/ 8103538 w 8345699"/>
              <a:gd name="connsiteY90" fmla="*/ 851715 h 2014912"/>
              <a:gd name="connsiteX91" fmla="*/ 8192438 w 8345699"/>
              <a:gd name="connsiteY91" fmla="*/ 877115 h 2014912"/>
              <a:gd name="connsiteX92" fmla="*/ 8319438 w 8345699"/>
              <a:gd name="connsiteY92" fmla="*/ 864415 h 2014912"/>
              <a:gd name="connsiteX93" fmla="*/ 8344838 w 8345699"/>
              <a:gd name="connsiteY93" fmla="*/ 826315 h 2014912"/>
              <a:gd name="connsiteX94" fmla="*/ 8332138 w 8345699"/>
              <a:gd name="connsiteY94" fmla="*/ 534215 h 2014912"/>
              <a:gd name="connsiteX95" fmla="*/ 8319438 w 8345699"/>
              <a:gd name="connsiteY95" fmla="*/ 483415 h 2014912"/>
              <a:gd name="connsiteX96" fmla="*/ 8294038 w 8345699"/>
              <a:gd name="connsiteY96" fmla="*/ 356415 h 2014912"/>
              <a:gd name="connsiteX97" fmla="*/ 8243238 w 8345699"/>
              <a:gd name="connsiteY97" fmla="*/ 242115 h 2014912"/>
              <a:gd name="connsiteX98" fmla="*/ 8205138 w 8345699"/>
              <a:gd name="connsiteY98" fmla="*/ 204015 h 2014912"/>
              <a:gd name="connsiteX99" fmla="*/ 8154338 w 8345699"/>
              <a:gd name="connsiteY99" fmla="*/ 191315 h 2014912"/>
              <a:gd name="connsiteX100" fmla="*/ 8065438 w 8345699"/>
              <a:gd name="connsiteY100" fmla="*/ 165915 h 2014912"/>
              <a:gd name="connsiteX101" fmla="*/ 6985938 w 8345699"/>
              <a:gd name="connsiteY101" fmla="*/ 153215 h 2014912"/>
              <a:gd name="connsiteX102" fmla="*/ 5385738 w 8345699"/>
              <a:gd name="connsiteY102" fmla="*/ 140515 h 2014912"/>
              <a:gd name="connsiteX103" fmla="*/ 1128856 w 8345699"/>
              <a:gd name="connsiteY103" fmla="*/ 26215 h 2014912"/>
              <a:gd name="connsiteX104" fmla="*/ 789132 w 8345699"/>
              <a:gd name="connsiteY104" fmla="*/ 5577 h 2014912"/>
              <a:gd name="connsiteX105" fmla="*/ 523225 w 8345699"/>
              <a:gd name="connsiteY105" fmla="*/ 16690 h 2014912"/>
              <a:gd name="connsiteX106" fmla="*/ 333519 w 8345699"/>
              <a:gd name="connsiteY106" fmla="*/ 21 h 2014912"/>
              <a:gd name="connsiteX107" fmla="*/ 183501 w 8345699"/>
              <a:gd name="connsiteY107" fmla="*/ 22246 h 2014912"/>
              <a:gd name="connsiteX108" fmla="*/ 39038 w 8345699"/>
              <a:gd name="connsiteY108" fmla="*/ 73046 h 2014912"/>
              <a:gd name="connsiteX109" fmla="*/ 21576 w 8345699"/>
              <a:gd name="connsiteY109" fmla="*/ 231797 h 2014912"/>
              <a:gd name="connsiteX110" fmla="*/ 39038 w 8345699"/>
              <a:gd name="connsiteY110" fmla="*/ 588190 h 2014912"/>
              <a:gd name="connsiteX111" fmla="*/ 216838 w 8345699"/>
              <a:gd name="connsiteY111" fmla="*/ 953315 h 2014912"/>
              <a:gd name="connsiteX112" fmla="*/ 204138 w 8345699"/>
              <a:gd name="connsiteY112" fmla="*/ 1347015 h 2014912"/>
              <a:gd name="connsiteX113" fmla="*/ 229538 w 8345699"/>
              <a:gd name="connsiteY113" fmla="*/ 1651815 h 2014912"/>
              <a:gd name="connsiteX114" fmla="*/ 267638 w 8345699"/>
              <a:gd name="connsiteY114" fmla="*/ 1753415 h 2014912"/>
              <a:gd name="connsiteX115" fmla="*/ 293832 w 8345699"/>
              <a:gd name="connsiteY115" fmla="*/ 1870097 h 2014912"/>
              <a:gd name="connsiteX116" fmla="*/ 390669 w 8345699"/>
              <a:gd name="connsiteY116" fmla="*/ 2013765 h 2014912"/>
              <a:gd name="connsiteX0" fmla="*/ 390669 w 8353766"/>
              <a:gd name="connsiteY0" fmla="*/ 2013765 h 2014912"/>
              <a:gd name="connsiteX1" fmla="*/ 507351 w 8353766"/>
              <a:gd name="connsiteY1" fmla="*/ 1930422 h 2014912"/>
              <a:gd name="connsiteX2" fmla="*/ 624826 w 8353766"/>
              <a:gd name="connsiteY2" fmla="*/ 1803422 h 2014912"/>
              <a:gd name="connsiteX3" fmla="*/ 683563 w 8353766"/>
              <a:gd name="connsiteY3" fmla="*/ 1679596 h 2014912"/>
              <a:gd name="connsiteX4" fmla="*/ 759763 w 8353766"/>
              <a:gd name="connsiteY4" fmla="*/ 1619271 h 2014912"/>
              <a:gd name="connsiteX5" fmla="*/ 862157 w 8353766"/>
              <a:gd name="connsiteY5" fmla="*/ 1557359 h 2014912"/>
              <a:gd name="connsiteX6" fmla="*/ 905813 w 8353766"/>
              <a:gd name="connsiteY6" fmla="*/ 1500208 h 2014912"/>
              <a:gd name="connsiteX7" fmla="*/ 857394 w 8353766"/>
              <a:gd name="connsiteY7" fmla="*/ 1389084 h 2014912"/>
              <a:gd name="connsiteX8" fmla="*/ 803419 w 8353766"/>
              <a:gd name="connsiteY8" fmla="*/ 1314471 h 2014912"/>
              <a:gd name="connsiteX9" fmla="*/ 758175 w 8353766"/>
              <a:gd name="connsiteY9" fmla="*/ 1212077 h 2014912"/>
              <a:gd name="connsiteX10" fmla="*/ 746268 w 8353766"/>
              <a:gd name="connsiteY10" fmla="*/ 1056502 h 2014912"/>
              <a:gd name="connsiteX11" fmla="*/ 851838 w 8353766"/>
              <a:gd name="connsiteY11" fmla="*/ 982683 h 2014912"/>
              <a:gd name="connsiteX12" fmla="*/ 968519 w 8353766"/>
              <a:gd name="connsiteY12" fmla="*/ 1039834 h 2014912"/>
              <a:gd name="connsiteX13" fmla="*/ 1011381 w 8353766"/>
              <a:gd name="connsiteY13" fmla="*/ 1140639 h 2014912"/>
              <a:gd name="connsiteX14" fmla="*/ 1131238 w 8353766"/>
              <a:gd name="connsiteY14" fmla="*/ 991415 h 2014912"/>
              <a:gd name="connsiteX15" fmla="*/ 1232838 w 8353766"/>
              <a:gd name="connsiteY15" fmla="*/ 902515 h 2014912"/>
              <a:gd name="connsiteX16" fmla="*/ 1296338 w 8353766"/>
              <a:gd name="connsiteY16" fmla="*/ 864415 h 2014912"/>
              <a:gd name="connsiteX17" fmla="*/ 1441594 w 8353766"/>
              <a:gd name="connsiteY17" fmla="*/ 767578 h 2014912"/>
              <a:gd name="connsiteX18" fmla="*/ 1562244 w 8353766"/>
              <a:gd name="connsiteY18" fmla="*/ 737415 h 2014912"/>
              <a:gd name="connsiteX19" fmla="*/ 1639239 w 8353766"/>
              <a:gd name="connsiteY19" fmla="*/ 830284 h 2014912"/>
              <a:gd name="connsiteX20" fmla="*/ 1619394 w 8353766"/>
              <a:gd name="connsiteY20" fmla="*/ 923153 h 2014912"/>
              <a:gd name="connsiteX21" fmla="*/ 1558276 w 8353766"/>
              <a:gd name="connsiteY21" fmla="*/ 987446 h 2014912"/>
              <a:gd name="connsiteX22" fmla="*/ 1493188 w 8353766"/>
              <a:gd name="connsiteY22" fmla="*/ 1039040 h 2014912"/>
              <a:gd name="connsiteX23" fmla="*/ 1292369 w 8353766"/>
              <a:gd name="connsiteY23" fmla="*/ 1193822 h 2014912"/>
              <a:gd name="connsiteX24" fmla="*/ 1157432 w 8353766"/>
              <a:gd name="connsiteY24" fmla="*/ 1363684 h 2014912"/>
              <a:gd name="connsiteX25" fmla="*/ 1620188 w 8353766"/>
              <a:gd name="connsiteY25" fmla="*/ 1210490 h 2014912"/>
              <a:gd name="connsiteX26" fmla="*/ 1750363 w 8353766"/>
              <a:gd name="connsiteY26" fmla="*/ 1162072 h 2014912"/>
              <a:gd name="connsiteX27" fmla="*/ 1828945 w 8353766"/>
              <a:gd name="connsiteY27" fmla="*/ 1104128 h 2014912"/>
              <a:gd name="connsiteX28" fmla="*/ 1918638 w 8353766"/>
              <a:gd name="connsiteY28" fmla="*/ 1100954 h 2014912"/>
              <a:gd name="connsiteX29" fmla="*/ 2037700 w 8353766"/>
              <a:gd name="connsiteY29" fmla="*/ 1071584 h 2014912"/>
              <a:gd name="connsiteX30" fmla="*/ 2096438 w 8353766"/>
              <a:gd name="connsiteY30" fmla="*/ 1036659 h 2014912"/>
              <a:gd name="connsiteX31" fmla="*/ 2146444 w 8353766"/>
              <a:gd name="connsiteY31" fmla="*/ 1025546 h 2014912"/>
              <a:gd name="connsiteX32" fmla="*/ 2204388 w 8353766"/>
              <a:gd name="connsiteY32" fmla="*/ 1016815 h 2014912"/>
              <a:gd name="connsiteX33" fmla="*/ 2324244 w 8353766"/>
              <a:gd name="connsiteY33" fmla="*/ 946171 h 2014912"/>
              <a:gd name="connsiteX34" fmla="*/ 2393300 w 8353766"/>
              <a:gd name="connsiteY34" fmla="*/ 908865 h 2014912"/>
              <a:gd name="connsiteX35" fmla="*/ 2474263 w 8353766"/>
              <a:gd name="connsiteY35" fmla="*/ 905690 h 2014912"/>
              <a:gd name="connsiteX36" fmla="*/ 2697307 w 8353766"/>
              <a:gd name="connsiteY36" fmla="*/ 916009 h 2014912"/>
              <a:gd name="connsiteX37" fmla="*/ 3095770 w 8353766"/>
              <a:gd name="connsiteY37" fmla="*/ 884258 h 2014912"/>
              <a:gd name="connsiteX38" fmla="*/ 3212450 w 8353766"/>
              <a:gd name="connsiteY38" fmla="*/ 832665 h 2014912"/>
              <a:gd name="connsiteX39" fmla="*/ 3222769 w 8353766"/>
              <a:gd name="connsiteY39" fmla="*/ 739003 h 2014912"/>
              <a:gd name="connsiteX40" fmla="*/ 3201338 w 8353766"/>
              <a:gd name="connsiteY40" fmla="*/ 636608 h 2014912"/>
              <a:gd name="connsiteX41" fmla="*/ 3152125 w 8353766"/>
              <a:gd name="connsiteY41" fmla="*/ 526277 h 2014912"/>
              <a:gd name="connsiteX42" fmla="*/ 3120375 w 8353766"/>
              <a:gd name="connsiteY42" fmla="*/ 346096 h 2014912"/>
              <a:gd name="connsiteX43" fmla="*/ 3233088 w 8353766"/>
              <a:gd name="connsiteY43" fmla="*/ 293709 h 2014912"/>
              <a:gd name="connsiteX44" fmla="*/ 3341038 w 8353766"/>
              <a:gd name="connsiteY44" fmla="*/ 289740 h 2014912"/>
              <a:gd name="connsiteX45" fmla="*/ 3402156 w 8353766"/>
              <a:gd name="connsiteY45" fmla="*/ 313553 h 2014912"/>
              <a:gd name="connsiteX46" fmla="*/ 3389458 w 8353766"/>
              <a:gd name="connsiteY46" fmla="*/ 383402 h 2014912"/>
              <a:gd name="connsiteX47" fmla="*/ 3374375 w 8353766"/>
              <a:gd name="connsiteY47" fmla="*/ 421503 h 2014912"/>
              <a:gd name="connsiteX48" fmla="*/ 3384694 w 8353766"/>
              <a:gd name="connsiteY48" fmla="*/ 492146 h 2014912"/>
              <a:gd name="connsiteX49" fmla="*/ 3409301 w 8353766"/>
              <a:gd name="connsiteY49" fmla="*/ 616765 h 2014912"/>
              <a:gd name="connsiteX50" fmla="*/ 3438669 w 8353766"/>
              <a:gd name="connsiteY50" fmla="*/ 741384 h 2014912"/>
              <a:gd name="connsiteX51" fmla="*/ 3500581 w 8353766"/>
              <a:gd name="connsiteY51" fmla="*/ 823933 h 2014912"/>
              <a:gd name="connsiteX52" fmla="*/ 3572813 w 8353766"/>
              <a:gd name="connsiteY52" fmla="*/ 836634 h 2014912"/>
              <a:gd name="connsiteX53" fmla="*/ 3925238 w 8353766"/>
              <a:gd name="connsiteY53" fmla="*/ 813615 h 2014912"/>
              <a:gd name="connsiteX54" fmla="*/ 3988738 w 8353766"/>
              <a:gd name="connsiteY54" fmla="*/ 800915 h 2014912"/>
              <a:gd name="connsiteX55" fmla="*/ 4118913 w 8353766"/>
              <a:gd name="connsiteY55" fmla="*/ 755671 h 2014912"/>
              <a:gd name="connsiteX56" fmla="*/ 4281632 w 8353766"/>
              <a:gd name="connsiteY56" fmla="*/ 701696 h 2014912"/>
              <a:gd name="connsiteX57" fmla="*/ 4344338 w 8353766"/>
              <a:gd name="connsiteY57" fmla="*/ 673915 h 2014912"/>
              <a:gd name="connsiteX58" fmla="*/ 4395138 w 8353766"/>
              <a:gd name="connsiteY58" fmla="*/ 661215 h 2014912"/>
              <a:gd name="connsiteX59" fmla="*/ 4433238 w 8353766"/>
              <a:gd name="connsiteY59" fmla="*/ 648515 h 2014912"/>
              <a:gd name="connsiteX60" fmla="*/ 4496738 w 8353766"/>
              <a:gd name="connsiteY60" fmla="*/ 635815 h 2014912"/>
              <a:gd name="connsiteX61" fmla="*/ 4585638 w 8353766"/>
              <a:gd name="connsiteY61" fmla="*/ 610415 h 2014912"/>
              <a:gd name="connsiteX62" fmla="*/ 4633263 w 8353766"/>
              <a:gd name="connsiteY62" fmla="*/ 599302 h 2014912"/>
              <a:gd name="connsiteX63" fmla="*/ 4712637 w 8353766"/>
              <a:gd name="connsiteY63" fmla="*/ 580253 h 2014912"/>
              <a:gd name="connsiteX64" fmla="*/ 4792013 w 8353766"/>
              <a:gd name="connsiteY64" fmla="*/ 543740 h 2014912"/>
              <a:gd name="connsiteX65" fmla="*/ 4886469 w 8353766"/>
              <a:gd name="connsiteY65" fmla="*/ 519134 h 2014912"/>
              <a:gd name="connsiteX66" fmla="*/ 5000769 w 8353766"/>
              <a:gd name="connsiteY66" fmla="*/ 507227 h 2014912"/>
              <a:gd name="connsiteX67" fmla="*/ 5249212 w 8353766"/>
              <a:gd name="connsiteY67" fmla="*/ 488177 h 2014912"/>
              <a:gd name="connsiteX68" fmla="*/ 5508769 w 8353766"/>
              <a:gd name="connsiteY68" fmla="*/ 497703 h 2014912"/>
              <a:gd name="connsiteX69" fmla="*/ 5705619 w 8353766"/>
              <a:gd name="connsiteY69" fmla="*/ 499290 h 2014912"/>
              <a:gd name="connsiteX70" fmla="*/ 5995338 w 8353766"/>
              <a:gd name="connsiteY70" fmla="*/ 485002 h 2014912"/>
              <a:gd name="connsiteX71" fmla="*/ 6427138 w 8353766"/>
              <a:gd name="connsiteY71" fmla="*/ 478653 h 2014912"/>
              <a:gd name="connsiteX72" fmla="*/ 6689869 w 8353766"/>
              <a:gd name="connsiteY72" fmla="*/ 521515 h 2014912"/>
              <a:gd name="connsiteX73" fmla="*/ 6847032 w 8353766"/>
              <a:gd name="connsiteY73" fmla="*/ 540565 h 2014912"/>
              <a:gd name="connsiteX74" fmla="*/ 6935138 w 8353766"/>
              <a:gd name="connsiteY74" fmla="*/ 546915 h 2014912"/>
              <a:gd name="connsiteX75" fmla="*/ 7049438 w 8353766"/>
              <a:gd name="connsiteY75" fmla="*/ 572315 h 2014912"/>
              <a:gd name="connsiteX76" fmla="*/ 7151832 w 8353766"/>
              <a:gd name="connsiteY76" fmla="*/ 583428 h 2014912"/>
              <a:gd name="connsiteX77" fmla="*/ 7308994 w 8353766"/>
              <a:gd name="connsiteY77" fmla="*/ 609621 h 2014912"/>
              <a:gd name="connsiteX78" fmla="*/ 7510606 w 8353766"/>
              <a:gd name="connsiteY78" fmla="*/ 627084 h 2014912"/>
              <a:gd name="connsiteX79" fmla="*/ 7593951 w 8353766"/>
              <a:gd name="connsiteY79" fmla="*/ 542946 h 2014912"/>
              <a:gd name="connsiteX80" fmla="*/ 7616176 w 8353766"/>
              <a:gd name="connsiteY80" fmla="*/ 454046 h 2014912"/>
              <a:gd name="connsiteX81" fmla="*/ 7634432 w 8353766"/>
              <a:gd name="connsiteY81" fmla="*/ 387372 h 2014912"/>
              <a:gd name="connsiteX82" fmla="*/ 7673326 w 8353766"/>
              <a:gd name="connsiteY82" fmla="*/ 328634 h 2014912"/>
              <a:gd name="connsiteX83" fmla="*/ 7725713 w 8353766"/>
              <a:gd name="connsiteY83" fmla="*/ 307203 h 2014912"/>
              <a:gd name="connsiteX84" fmla="*/ 7840807 w 8353766"/>
              <a:gd name="connsiteY84" fmla="*/ 347684 h 2014912"/>
              <a:gd name="connsiteX85" fmla="*/ 7774926 w 8353766"/>
              <a:gd name="connsiteY85" fmla="*/ 576284 h 2014912"/>
              <a:gd name="connsiteX86" fmla="*/ 7790006 w 8353766"/>
              <a:gd name="connsiteY86" fmla="*/ 719953 h 2014912"/>
              <a:gd name="connsiteX87" fmla="*/ 7878907 w 8353766"/>
              <a:gd name="connsiteY87" fmla="*/ 765196 h 2014912"/>
              <a:gd name="connsiteX88" fmla="*/ 7948757 w 8353766"/>
              <a:gd name="connsiteY88" fmla="*/ 821553 h 2014912"/>
              <a:gd name="connsiteX89" fmla="*/ 8034482 w 8353766"/>
              <a:gd name="connsiteY89" fmla="*/ 825521 h 2014912"/>
              <a:gd name="connsiteX90" fmla="*/ 8103538 w 8353766"/>
              <a:gd name="connsiteY90" fmla="*/ 851715 h 2014912"/>
              <a:gd name="connsiteX91" fmla="*/ 8192438 w 8353766"/>
              <a:gd name="connsiteY91" fmla="*/ 877115 h 2014912"/>
              <a:gd name="connsiteX92" fmla="*/ 8344838 w 8353766"/>
              <a:gd name="connsiteY92" fmla="*/ 826315 h 2014912"/>
              <a:gd name="connsiteX93" fmla="*/ 8332138 w 8353766"/>
              <a:gd name="connsiteY93" fmla="*/ 534215 h 2014912"/>
              <a:gd name="connsiteX94" fmla="*/ 8319438 w 8353766"/>
              <a:gd name="connsiteY94" fmla="*/ 483415 h 2014912"/>
              <a:gd name="connsiteX95" fmla="*/ 8294038 w 8353766"/>
              <a:gd name="connsiteY95" fmla="*/ 356415 h 2014912"/>
              <a:gd name="connsiteX96" fmla="*/ 8243238 w 8353766"/>
              <a:gd name="connsiteY96" fmla="*/ 242115 h 2014912"/>
              <a:gd name="connsiteX97" fmla="*/ 8205138 w 8353766"/>
              <a:gd name="connsiteY97" fmla="*/ 204015 h 2014912"/>
              <a:gd name="connsiteX98" fmla="*/ 8154338 w 8353766"/>
              <a:gd name="connsiteY98" fmla="*/ 191315 h 2014912"/>
              <a:gd name="connsiteX99" fmla="*/ 8065438 w 8353766"/>
              <a:gd name="connsiteY99" fmla="*/ 165915 h 2014912"/>
              <a:gd name="connsiteX100" fmla="*/ 6985938 w 8353766"/>
              <a:gd name="connsiteY100" fmla="*/ 153215 h 2014912"/>
              <a:gd name="connsiteX101" fmla="*/ 5385738 w 8353766"/>
              <a:gd name="connsiteY101" fmla="*/ 140515 h 2014912"/>
              <a:gd name="connsiteX102" fmla="*/ 1128856 w 8353766"/>
              <a:gd name="connsiteY102" fmla="*/ 26215 h 2014912"/>
              <a:gd name="connsiteX103" fmla="*/ 789132 w 8353766"/>
              <a:gd name="connsiteY103" fmla="*/ 5577 h 2014912"/>
              <a:gd name="connsiteX104" fmla="*/ 523225 w 8353766"/>
              <a:gd name="connsiteY104" fmla="*/ 16690 h 2014912"/>
              <a:gd name="connsiteX105" fmla="*/ 333519 w 8353766"/>
              <a:gd name="connsiteY105" fmla="*/ 21 h 2014912"/>
              <a:gd name="connsiteX106" fmla="*/ 183501 w 8353766"/>
              <a:gd name="connsiteY106" fmla="*/ 22246 h 2014912"/>
              <a:gd name="connsiteX107" fmla="*/ 39038 w 8353766"/>
              <a:gd name="connsiteY107" fmla="*/ 73046 h 2014912"/>
              <a:gd name="connsiteX108" fmla="*/ 21576 w 8353766"/>
              <a:gd name="connsiteY108" fmla="*/ 231797 h 2014912"/>
              <a:gd name="connsiteX109" fmla="*/ 39038 w 8353766"/>
              <a:gd name="connsiteY109" fmla="*/ 588190 h 2014912"/>
              <a:gd name="connsiteX110" fmla="*/ 216838 w 8353766"/>
              <a:gd name="connsiteY110" fmla="*/ 953315 h 2014912"/>
              <a:gd name="connsiteX111" fmla="*/ 204138 w 8353766"/>
              <a:gd name="connsiteY111" fmla="*/ 1347015 h 2014912"/>
              <a:gd name="connsiteX112" fmla="*/ 229538 w 8353766"/>
              <a:gd name="connsiteY112" fmla="*/ 1651815 h 2014912"/>
              <a:gd name="connsiteX113" fmla="*/ 267638 w 8353766"/>
              <a:gd name="connsiteY113" fmla="*/ 1753415 h 2014912"/>
              <a:gd name="connsiteX114" fmla="*/ 293832 w 8353766"/>
              <a:gd name="connsiteY114" fmla="*/ 1870097 h 2014912"/>
              <a:gd name="connsiteX115" fmla="*/ 390669 w 8353766"/>
              <a:gd name="connsiteY115" fmla="*/ 2013765 h 2014912"/>
              <a:gd name="connsiteX0" fmla="*/ 390669 w 8339566"/>
              <a:gd name="connsiteY0" fmla="*/ 2013765 h 2014912"/>
              <a:gd name="connsiteX1" fmla="*/ 507351 w 8339566"/>
              <a:gd name="connsiteY1" fmla="*/ 1930422 h 2014912"/>
              <a:gd name="connsiteX2" fmla="*/ 624826 w 8339566"/>
              <a:gd name="connsiteY2" fmla="*/ 1803422 h 2014912"/>
              <a:gd name="connsiteX3" fmla="*/ 683563 w 8339566"/>
              <a:gd name="connsiteY3" fmla="*/ 1679596 h 2014912"/>
              <a:gd name="connsiteX4" fmla="*/ 759763 w 8339566"/>
              <a:gd name="connsiteY4" fmla="*/ 1619271 h 2014912"/>
              <a:gd name="connsiteX5" fmla="*/ 862157 w 8339566"/>
              <a:gd name="connsiteY5" fmla="*/ 1557359 h 2014912"/>
              <a:gd name="connsiteX6" fmla="*/ 905813 w 8339566"/>
              <a:gd name="connsiteY6" fmla="*/ 1500208 h 2014912"/>
              <a:gd name="connsiteX7" fmla="*/ 857394 w 8339566"/>
              <a:gd name="connsiteY7" fmla="*/ 1389084 h 2014912"/>
              <a:gd name="connsiteX8" fmla="*/ 803419 w 8339566"/>
              <a:gd name="connsiteY8" fmla="*/ 1314471 h 2014912"/>
              <a:gd name="connsiteX9" fmla="*/ 758175 w 8339566"/>
              <a:gd name="connsiteY9" fmla="*/ 1212077 h 2014912"/>
              <a:gd name="connsiteX10" fmla="*/ 746268 w 8339566"/>
              <a:gd name="connsiteY10" fmla="*/ 1056502 h 2014912"/>
              <a:gd name="connsiteX11" fmla="*/ 851838 w 8339566"/>
              <a:gd name="connsiteY11" fmla="*/ 982683 h 2014912"/>
              <a:gd name="connsiteX12" fmla="*/ 968519 w 8339566"/>
              <a:gd name="connsiteY12" fmla="*/ 1039834 h 2014912"/>
              <a:gd name="connsiteX13" fmla="*/ 1011381 w 8339566"/>
              <a:gd name="connsiteY13" fmla="*/ 1140639 h 2014912"/>
              <a:gd name="connsiteX14" fmla="*/ 1131238 w 8339566"/>
              <a:gd name="connsiteY14" fmla="*/ 991415 h 2014912"/>
              <a:gd name="connsiteX15" fmla="*/ 1232838 w 8339566"/>
              <a:gd name="connsiteY15" fmla="*/ 902515 h 2014912"/>
              <a:gd name="connsiteX16" fmla="*/ 1296338 w 8339566"/>
              <a:gd name="connsiteY16" fmla="*/ 864415 h 2014912"/>
              <a:gd name="connsiteX17" fmla="*/ 1441594 w 8339566"/>
              <a:gd name="connsiteY17" fmla="*/ 767578 h 2014912"/>
              <a:gd name="connsiteX18" fmla="*/ 1562244 w 8339566"/>
              <a:gd name="connsiteY18" fmla="*/ 737415 h 2014912"/>
              <a:gd name="connsiteX19" fmla="*/ 1639239 w 8339566"/>
              <a:gd name="connsiteY19" fmla="*/ 830284 h 2014912"/>
              <a:gd name="connsiteX20" fmla="*/ 1619394 w 8339566"/>
              <a:gd name="connsiteY20" fmla="*/ 923153 h 2014912"/>
              <a:gd name="connsiteX21" fmla="*/ 1558276 w 8339566"/>
              <a:gd name="connsiteY21" fmla="*/ 987446 h 2014912"/>
              <a:gd name="connsiteX22" fmla="*/ 1493188 w 8339566"/>
              <a:gd name="connsiteY22" fmla="*/ 1039040 h 2014912"/>
              <a:gd name="connsiteX23" fmla="*/ 1292369 w 8339566"/>
              <a:gd name="connsiteY23" fmla="*/ 1193822 h 2014912"/>
              <a:gd name="connsiteX24" fmla="*/ 1157432 w 8339566"/>
              <a:gd name="connsiteY24" fmla="*/ 1363684 h 2014912"/>
              <a:gd name="connsiteX25" fmla="*/ 1620188 w 8339566"/>
              <a:gd name="connsiteY25" fmla="*/ 1210490 h 2014912"/>
              <a:gd name="connsiteX26" fmla="*/ 1750363 w 8339566"/>
              <a:gd name="connsiteY26" fmla="*/ 1162072 h 2014912"/>
              <a:gd name="connsiteX27" fmla="*/ 1828945 w 8339566"/>
              <a:gd name="connsiteY27" fmla="*/ 1104128 h 2014912"/>
              <a:gd name="connsiteX28" fmla="*/ 1918638 w 8339566"/>
              <a:gd name="connsiteY28" fmla="*/ 1100954 h 2014912"/>
              <a:gd name="connsiteX29" fmla="*/ 2037700 w 8339566"/>
              <a:gd name="connsiteY29" fmla="*/ 1071584 h 2014912"/>
              <a:gd name="connsiteX30" fmla="*/ 2096438 w 8339566"/>
              <a:gd name="connsiteY30" fmla="*/ 1036659 h 2014912"/>
              <a:gd name="connsiteX31" fmla="*/ 2146444 w 8339566"/>
              <a:gd name="connsiteY31" fmla="*/ 1025546 h 2014912"/>
              <a:gd name="connsiteX32" fmla="*/ 2204388 w 8339566"/>
              <a:gd name="connsiteY32" fmla="*/ 1016815 h 2014912"/>
              <a:gd name="connsiteX33" fmla="*/ 2324244 w 8339566"/>
              <a:gd name="connsiteY33" fmla="*/ 946171 h 2014912"/>
              <a:gd name="connsiteX34" fmla="*/ 2393300 w 8339566"/>
              <a:gd name="connsiteY34" fmla="*/ 908865 h 2014912"/>
              <a:gd name="connsiteX35" fmla="*/ 2474263 w 8339566"/>
              <a:gd name="connsiteY35" fmla="*/ 905690 h 2014912"/>
              <a:gd name="connsiteX36" fmla="*/ 2697307 w 8339566"/>
              <a:gd name="connsiteY36" fmla="*/ 916009 h 2014912"/>
              <a:gd name="connsiteX37" fmla="*/ 3095770 w 8339566"/>
              <a:gd name="connsiteY37" fmla="*/ 884258 h 2014912"/>
              <a:gd name="connsiteX38" fmla="*/ 3212450 w 8339566"/>
              <a:gd name="connsiteY38" fmla="*/ 832665 h 2014912"/>
              <a:gd name="connsiteX39" fmla="*/ 3222769 w 8339566"/>
              <a:gd name="connsiteY39" fmla="*/ 739003 h 2014912"/>
              <a:gd name="connsiteX40" fmla="*/ 3201338 w 8339566"/>
              <a:gd name="connsiteY40" fmla="*/ 636608 h 2014912"/>
              <a:gd name="connsiteX41" fmla="*/ 3152125 w 8339566"/>
              <a:gd name="connsiteY41" fmla="*/ 526277 h 2014912"/>
              <a:gd name="connsiteX42" fmla="*/ 3120375 w 8339566"/>
              <a:gd name="connsiteY42" fmla="*/ 346096 h 2014912"/>
              <a:gd name="connsiteX43" fmla="*/ 3233088 w 8339566"/>
              <a:gd name="connsiteY43" fmla="*/ 293709 h 2014912"/>
              <a:gd name="connsiteX44" fmla="*/ 3341038 w 8339566"/>
              <a:gd name="connsiteY44" fmla="*/ 289740 h 2014912"/>
              <a:gd name="connsiteX45" fmla="*/ 3402156 w 8339566"/>
              <a:gd name="connsiteY45" fmla="*/ 313553 h 2014912"/>
              <a:gd name="connsiteX46" fmla="*/ 3389458 w 8339566"/>
              <a:gd name="connsiteY46" fmla="*/ 383402 h 2014912"/>
              <a:gd name="connsiteX47" fmla="*/ 3374375 w 8339566"/>
              <a:gd name="connsiteY47" fmla="*/ 421503 h 2014912"/>
              <a:gd name="connsiteX48" fmla="*/ 3384694 w 8339566"/>
              <a:gd name="connsiteY48" fmla="*/ 492146 h 2014912"/>
              <a:gd name="connsiteX49" fmla="*/ 3409301 w 8339566"/>
              <a:gd name="connsiteY49" fmla="*/ 616765 h 2014912"/>
              <a:gd name="connsiteX50" fmla="*/ 3438669 w 8339566"/>
              <a:gd name="connsiteY50" fmla="*/ 741384 h 2014912"/>
              <a:gd name="connsiteX51" fmla="*/ 3500581 w 8339566"/>
              <a:gd name="connsiteY51" fmla="*/ 823933 h 2014912"/>
              <a:gd name="connsiteX52" fmla="*/ 3572813 w 8339566"/>
              <a:gd name="connsiteY52" fmla="*/ 836634 h 2014912"/>
              <a:gd name="connsiteX53" fmla="*/ 3925238 w 8339566"/>
              <a:gd name="connsiteY53" fmla="*/ 813615 h 2014912"/>
              <a:gd name="connsiteX54" fmla="*/ 3988738 w 8339566"/>
              <a:gd name="connsiteY54" fmla="*/ 800915 h 2014912"/>
              <a:gd name="connsiteX55" fmla="*/ 4118913 w 8339566"/>
              <a:gd name="connsiteY55" fmla="*/ 755671 h 2014912"/>
              <a:gd name="connsiteX56" fmla="*/ 4281632 w 8339566"/>
              <a:gd name="connsiteY56" fmla="*/ 701696 h 2014912"/>
              <a:gd name="connsiteX57" fmla="*/ 4344338 w 8339566"/>
              <a:gd name="connsiteY57" fmla="*/ 673915 h 2014912"/>
              <a:gd name="connsiteX58" fmla="*/ 4395138 w 8339566"/>
              <a:gd name="connsiteY58" fmla="*/ 661215 h 2014912"/>
              <a:gd name="connsiteX59" fmla="*/ 4433238 w 8339566"/>
              <a:gd name="connsiteY59" fmla="*/ 648515 h 2014912"/>
              <a:gd name="connsiteX60" fmla="*/ 4496738 w 8339566"/>
              <a:gd name="connsiteY60" fmla="*/ 635815 h 2014912"/>
              <a:gd name="connsiteX61" fmla="*/ 4585638 w 8339566"/>
              <a:gd name="connsiteY61" fmla="*/ 610415 h 2014912"/>
              <a:gd name="connsiteX62" fmla="*/ 4633263 w 8339566"/>
              <a:gd name="connsiteY62" fmla="*/ 599302 h 2014912"/>
              <a:gd name="connsiteX63" fmla="*/ 4712637 w 8339566"/>
              <a:gd name="connsiteY63" fmla="*/ 580253 h 2014912"/>
              <a:gd name="connsiteX64" fmla="*/ 4792013 w 8339566"/>
              <a:gd name="connsiteY64" fmla="*/ 543740 h 2014912"/>
              <a:gd name="connsiteX65" fmla="*/ 4886469 w 8339566"/>
              <a:gd name="connsiteY65" fmla="*/ 519134 h 2014912"/>
              <a:gd name="connsiteX66" fmla="*/ 5000769 w 8339566"/>
              <a:gd name="connsiteY66" fmla="*/ 507227 h 2014912"/>
              <a:gd name="connsiteX67" fmla="*/ 5249212 w 8339566"/>
              <a:gd name="connsiteY67" fmla="*/ 488177 h 2014912"/>
              <a:gd name="connsiteX68" fmla="*/ 5508769 w 8339566"/>
              <a:gd name="connsiteY68" fmla="*/ 497703 h 2014912"/>
              <a:gd name="connsiteX69" fmla="*/ 5705619 w 8339566"/>
              <a:gd name="connsiteY69" fmla="*/ 499290 h 2014912"/>
              <a:gd name="connsiteX70" fmla="*/ 5995338 w 8339566"/>
              <a:gd name="connsiteY70" fmla="*/ 485002 h 2014912"/>
              <a:gd name="connsiteX71" fmla="*/ 6427138 w 8339566"/>
              <a:gd name="connsiteY71" fmla="*/ 478653 h 2014912"/>
              <a:gd name="connsiteX72" fmla="*/ 6689869 w 8339566"/>
              <a:gd name="connsiteY72" fmla="*/ 521515 h 2014912"/>
              <a:gd name="connsiteX73" fmla="*/ 6847032 w 8339566"/>
              <a:gd name="connsiteY73" fmla="*/ 540565 h 2014912"/>
              <a:gd name="connsiteX74" fmla="*/ 6935138 w 8339566"/>
              <a:gd name="connsiteY74" fmla="*/ 546915 h 2014912"/>
              <a:gd name="connsiteX75" fmla="*/ 7049438 w 8339566"/>
              <a:gd name="connsiteY75" fmla="*/ 572315 h 2014912"/>
              <a:gd name="connsiteX76" fmla="*/ 7151832 w 8339566"/>
              <a:gd name="connsiteY76" fmla="*/ 583428 h 2014912"/>
              <a:gd name="connsiteX77" fmla="*/ 7308994 w 8339566"/>
              <a:gd name="connsiteY77" fmla="*/ 609621 h 2014912"/>
              <a:gd name="connsiteX78" fmla="*/ 7510606 w 8339566"/>
              <a:gd name="connsiteY78" fmla="*/ 627084 h 2014912"/>
              <a:gd name="connsiteX79" fmla="*/ 7593951 w 8339566"/>
              <a:gd name="connsiteY79" fmla="*/ 542946 h 2014912"/>
              <a:gd name="connsiteX80" fmla="*/ 7616176 w 8339566"/>
              <a:gd name="connsiteY80" fmla="*/ 454046 h 2014912"/>
              <a:gd name="connsiteX81" fmla="*/ 7634432 w 8339566"/>
              <a:gd name="connsiteY81" fmla="*/ 387372 h 2014912"/>
              <a:gd name="connsiteX82" fmla="*/ 7673326 w 8339566"/>
              <a:gd name="connsiteY82" fmla="*/ 328634 h 2014912"/>
              <a:gd name="connsiteX83" fmla="*/ 7725713 w 8339566"/>
              <a:gd name="connsiteY83" fmla="*/ 307203 h 2014912"/>
              <a:gd name="connsiteX84" fmla="*/ 7840807 w 8339566"/>
              <a:gd name="connsiteY84" fmla="*/ 347684 h 2014912"/>
              <a:gd name="connsiteX85" fmla="*/ 7774926 w 8339566"/>
              <a:gd name="connsiteY85" fmla="*/ 576284 h 2014912"/>
              <a:gd name="connsiteX86" fmla="*/ 7790006 w 8339566"/>
              <a:gd name="connsiteY86" fmla="*/ 719953 h 2014912"/>
              <a:gd name="connsiteX87" fmla="*/ 7878907 w 8339566"/>
              <a:gd name="connsiteY87" fmla="*/ 765196 h 2014912"/>
              <a:gd name="connsiteX88" fmla="*/ 7948757 w 8339566"/>
              <a:gd name="connsiteY88" fmla="*/ 821553 h 2014912"/>
              <a:gd name="connsiteX89" fmla="*/ 8034482 w 8339566"/>
              <a:gd name="connsiteY89" fmla="*/ 825521 h 2014912"/>
              <a:gd name="connsiteX90" fmla="*/ 8103538 w 8339566"/>
              <a:gd name="connsiteY90" fmla="*/ 851715 h 2014912"/>
              <a:gd name="connsiteX91" fmla="*/ 8192438 w 8339566"/>
              <a:gd name="connsiteY91" fmla="*/ 877115 h 2014912"/>
              <a:gd name="connsiteX92" fmla="*/ 8332138 w 8339566"/>
              <a:gd name="connsiteY92" fmla="*/ 534215 h 2014912"/>
              <a:gd name="connsiteX93" fmla="*/ 8319438 w 8339566"/>
              <a:gd name="connsiteY93" fmla="*/ 483415 h 2014912"/>
              <a:gd name="connsiteX94" fmla="*/ 8294038 w 8339566"/>
              <a:gd name="connsiteY94" fmla="*/ 356415 h 2014912"/>
              <a:gd name="connsiteX95" fmla="*/ 8243238 w 8339566"/>
              <a:gd name="connsiteY95" fmla="*/ 242115 h 2014912"/>
              <a:gd name="connsiteX96" fmla="*/ 8205138 w 8339566"/>
              <a:gd name="connsiteY96" fmla="*/ 204015 h 2014912"/>
              <a:gd name="connsiteX97" fmla="*/ 8154338 w 8339566"/>
              <a:gd name="connsiteY97" fmla="*/ 191315 h 2014912"/>
              <a:gd name="connsiteX98" fmla="*/ 8065438 w 8339566"/>
              <a:gd name="connsiteY98" fmla="*/ 165915 h 2014912"/>
              <a:gd name="connsiteX99" fmla="*/ 6985938 w 8339566"/>
              <a:gd name="connsiteY99" fmla="*/ 153215 h 2014912"/>
              <a:gd name="connsiteX100" fmla="*/ 5385738 w 8339566"/>
              <a:gd name="connsiteY100" fmla="*/ 140515 h 2014912"/>
              <a:gd name="connsiteX101" fmla="*/ 1128856 w 8339566"/>
              <a:gd name="connsiteY101" fmla="*/ 26215 h 2014912"/>
              <a:gd name="connsiteX102" fmla="*/ 789132 w 8339566"/>
              <a:gd name="connsiteY102" fmla="*/ 5577 h 2014912"/>
              <a:gd name="connsiteX103" fmla="*/ 523225 w 8339566"/>
              <a:gd name="connsiteY103" fmla="*/ 16690 h 2014912"/>
              <a:gd name="connsiteX104" fmla="*/ 333519 w 8339566"/>
              <a:gd name="connsiteY104" fmla="*/ 21 h 2014912"/>
              <a:gd name="connsiteX105" fmla="*/ 183501 w 8339566"/>
              <a:gd name="connsiteY105" fmla="*/ 22246 h 2014912"/>
              <a:gd name="connsiteX106" fmla="*/ 39038 w 8339566"/>
              <a:gd name="connsiteY106" fmla="*/ 73046 h 2014912"/>
              <a:gd name="connsiteX107" fmla="*/ 21576 w 8339566"/>
              <a:gd name="connsiteY107" fmla="*/ 231797 h 2014912"/>
              <a:gd name="connsiteX108" fmla="*/ 39038 w 8339566"/>
              <a:gd name="connsiteY108" fmla="*/ 588190 h 2014912"/>
              <a:gd name="connsiteX109" fmla="*/ 216838 w 8339566"/>
              <a:gd name="connsiteY109" fmla="*/ 953315 h 2014912"/>
              <a:gd name="connsiteX110" fmla="*/ 204138 w 8339566"/>
              <a:gd name="connsiteY110" fmla="*/ 1347015 h 2014912"/>
              <a:gd name="connsiteX111" fmla="*/ 229538 w 8339566"/>
              <a:gd name="connsiteY111" fmla="*/ 1651815 h 2014912"/>
              <a:gd name="connsiteX112" fmla="*/ 267638 w 8339566"/>
              <a:gd name="connsiteY112" fmla="*/ 1753415 h 2014912"/>
              <a:gd name="connsiteX113" fmla="*/ 293832 w 8339566"/>
              <a:gd name="connsiteY113" fmla="*/ 1870097 h 2014912"/>
              <a:gd name="connsiteX114" fmla="*/ 390669 w 8339566"/>
              <a:gd name="connsiteY114" fmla="*/ 2013765 h 2014912"/>
              <a:gd name="connsiteX0" fmla="*/ 390669 w 8325118"/>
              <a:gd name="connsiteY0" fmla="*/ 2013765 h 2014912"/>
              <a:gd name="connsiteX1" fmla="*/ 507351 w 8325118"/>
              <a:gd name="connsiteY1" fmla="*/ 1930422 h 2014912"/>
              <a:gd name="connsiteX2" fmla="*/ 624826 w 8325118"/>
              <a:gd name="connsiteY2" fmla="*/ 1803422 h 2014912"/>
              <a:gd name="connsiteX3" fmla="*/ 683563 w 8325118"/>
              <a:gd name="connsiteY3" fmla="*/ 1679596 h 2014912"/>
              <a:gd name="connsiteX4" fmla="*/ 759763 w 8325118"/>
              <a:gd name="connsiteY4" fmla="*/ 1619271 h 2014912"/>
              <a:gd name="connsiteX5" fmla="*/ 862157 w 8325118"/>
              <a:gd name="connsiteY5" fmla="*/ 1557359 h 2014912"/>
              <a:gd name="connsiteX6" fmla="*/ 905813 w 8325118"/>
              <a:gd name="connsiteY6" fmla="*/ 1500208 h 2014912"/>
              <a:gd name="connsiteX7" fmla="*/ 857394 w 8325118"/>
              <a:gd name="connsiteY7" fmla="*/ 1389084 h 2014912"/>
              <a:gd name="connsiteX8" fmla="*/ 803419 w 8325118"/>
              <a:gd name="connsiteY8" fmla="*/ 1314471 h 2014912"/>
              <a:gd name="connsiteX9" fmla="*/ 758175 w 8325118"/>
              <a:gd name="connsiteY9" fmla="*/ 1212077 h 2014912"/>
              <a:gd name="connsiteX10" fmla="*/ 746268 w 8325118"/>
              <a:gd name="connsiteY10" fmla="*/ 1056502 h 2014912"/>
              <a:gd name="connsiteX11" fmla="*/ 851838 w 8325118"/>
              <a:gd name="connsiteY11" fmla="*/ 982683 h 2014912"/>
              <a:gd name="connsiteX12" fmla="*/ 968519 w 8325118"/>
              <a:gd name="connsiteY12" fmla="*/ 1039834 h 2014912"/>
              <a:gd name="connsiteX13" fmla="*/ 1011381 w 8325118"/>
              <a:gd name="connsiteY13" fmla="*/ 1140639 h 2014912"/>
              <a:gd name="connsiteX14" fmla="*/ 1131238 w 8325118"/>
              <a:gd name="connsiteY14" fmla="*/ 991415 h 2014912"/>
              <a:gd name="connsiteX15" fmla="*/ 1232838 w 8325118"/>
              <a:gd name="connsiteY15" fmla="*/ 902515 h 2014912"/>
              <a:gd name="connsiteX16" fmla="*/ 1296338 w 8325118"/>
              <a:gd name="connsiteY16" fmla="*/ 864415 h 2014912"/>
              <a:gd name="connsiteX17" fmla="*/ 1441594 w 8325118"/>
              <a:gd name="connsiteY17" fmla="*/ 767578 h 2014912"/>
              <a:gd name="connsiteX18" fmla="*/ 1562244 w 8325118"/>
              <a:gd name="connsiteY18" fmla="*/ 737415 h 2014912"/>
              <a:gd name="connsiteX19" fmla="*/ 1639239 w 8325118"/>
              <a:gd name="connsiteY19" fmla="*/ 830284 h 2014912"/>
              <a:gd name="connsiteX20" fmla="*/ 1619394 w 8325118"/>
              <a:gd name="connsiteY20" fmla="*/ 923153 h 2014912"/>
              <a:gd name="connsiteX21" fmla="*/ 1558276 w 8325118"/>
              <a:gd name="connsiteY21" fmla="*/ 987446 h 2014912"/>
              <a:gd name="connsiteX22" fmla="*/ 1493188 w 8325118"/>
              <a:gd name="connsiteY22" fmla="*/ 1039040 h 2014912"/>
              <a:gd name="connsiteX23" fmla="*/ 1292369 w 8325118"/>
              <a:gd name="connsiteY23" fmla="*/ 1193822 h 2014912"/>
              <a:gd name="connsiteX24" fmla="*/ 1157432 w 8325118"/>
              <a:gd name="connsiteY24" fmla="*/ 1363684 h 2014912"/>
              <a:gd name="connsiteX25" fmla="*/ 1620188 w 8325118"/>
              <a:gd name="connsiteY25" fmla="*/ 1210490 h 2014912"/>
              <a:gd name="connsiteX26" fmla="*/ 1750363 w 8325118"/>
              <a:gd name="connsiteY26" fmla="*/ 1162072 h 2014912"/>
              <a:gd name="connsiteX27" fmla="*/ 1828945 w 8325118"/>
              <a:gd name="connsiteY27" fmla="*/ 1104128 h 2014912"/>
              <a:gd name="connsiteX28" fmla="*/ 1918638 w 8325118"/>
              <a:gd name="connsiteY28" fmla="*/ 1100954 h 2014912"/>
              <a:gd name="connsiteX29" fmla="*/ 2037700 w 8325118"/>
              <a:gd name="connsiteY29" fmla="*/ 1071584 h 2014912"/>
              <a:gd name="connsiteX30" fmla="*/ 2096438 w 8325118"/>
              <a:gd name="connsiteY30" fmla="*/ 1036659 h 2014912"/>
              <a:gd name="connsiteX31" fmla="*/ 2146444 w 8325118"/>
              <a:gd name="connsiteY31" fmla="*/ 1025546 h 2014912"/>
              <a:gd name="connsiteX32" fmla="*/ 2204388 w 8325118"/>
              <a:gd name="connsiteY32" fmla="*/ 1016815 h 2014912"/>
              <a:gd name="connsiteX33" fmla="*/ 2324244 w 8325118"/>
              <a:gd name="connsiteY33" fmla="*/ 946171 h 2014912"/>
              <a:gd name="connsiteX34" fmla="*/ 2393300 w 8325118"/>
              <a:gd name="connsiteY34" fmla="*/ 908865 h 2014912"/>
              <a:gd name="connsiteX35" fmla="*/ 2474263 w 8325118"/>
              <a:gd name="connsiteY35" fmla="*/ 905690 h 2014912"/>
              <a:gd name="connsiteX36" fmla="*/ 2697307 w 8325118"/>
              <a:gd name="connsiteY36" fmla="*/ 916009 h 2014912"/>
              <a:gd name="connsiteX37" fmla="*/ 3095770 w 8325118"/>
              <a:gd name="connsiteY37" fmla="*/ 884258 h 2014912"/>
              <a:gd name="connsiteX38" fmla="*/ 3212450 w 8325118"/>
              <a:gd name="connsiteY38" fmla="*/ 832665 h 2014912"/>
              <a:gd name="connsiteX39" fmla="*/ 3222769 w 8325118"/>
              <a:gd name="connsiteY39" fmla="*/ 739003 h 2014912"/>
              <a:gd name="connsiteX40" fmla="*/ 3201338 w 8325118"/>
              <a:gd name="connsiteY40" fmla="*/ 636608 h 2014912"/>
              <a:gd name="connsiteX41" fmla="*/ 3152125 w 8325118"/>
              <a:gd name="connsiteY41" fmla="*/ 526277 h 2014912"/>
              <a:gd name="connsiteX42" fmla="*/ 3120375 w 8325118"/>
              <a:gd name="connsiteY42" fmla="*/ 346096 h 2014912"/>
              <a:gd name="connsiteX43" fmla="*/ 3233088 w 8325118"/>
              <a:gd name="connsiteY43" fmla="*/ 293709 h 2014912"/>
              <a:gd name="connsiteX44" fmla="*/ 3341038 w 8325118"/>
              <a:gd name="connsiteY44" fmla="*/ 289740 h 2014912"/>
              <a:gd name="connsiteX45" fmla="*/ 3402156 w 8325118"/>
              <a:gd name="connsiteY45" fmla="*/ 313553 h 2014912"/>
              <a:gd name="connsiteX46" fmla="*/ 3389458 w 8325118"/>
              <a:gd name="connsiteY46" fmla="*/ 383402 h 2014912"/>
              <a:gd name="connsiteX47" fmla="*/ 3374375 w 8325118"/>
              <a:gd name="connsiteY47" fmla="*/ 421503 h 2014912"/>
              <a:gd name="connsiteX48" fmla="*/ 3384694 w 8325118"/>
              <a:gd name="connsiteY48" fmla="*/ 492146 h 2014912"/>
              <a:gd name="connsiteX49" fmla="*/ 3409301 w 8325118"/>
              <a:gd name="connsiteY49" fmla="*/ 616765 h 2014912"/>
              <a:gd name="connsiteX50" fmla="*/ 3438669 w 8325118"/>
              <a:gd name="connsiteY50" fmla="*/ 741384 h 2014912"/>
              <a:gd name="connsiteX51" fmla="*/ 3500581 w 8325118"/>
              <a:gd name="connsiteY51" fmla="*/ 823933 h 2014912"/>
              <a:gd name="connsiteX52" fmla="*/ 3572813 w 8325118"/>
              <a:gd name="connsiteY52" fmla="*/ 836634 h 2014912"/>
              <a:gd name="connsiteX53" fmla="*/ 3925238 w 8325118"/>
              <a:gd name="connsiteY53" fmla="*/ 813615 h 2014912"/>
              <a:gd name="connsiteX54" fmla="*/ 3988738 w 8325118"/>
              <a:gd name="connsiteY54" fmla="*/ 800915 h 2014912"/>
              <a:gd name="connsiteX55" fmla="*/ 4118913 w 8325118"/>
              <a:gd name="connsiteY55" fmla="*/ 755671 h 2014912"/>
              <a:gd name="connsiteX56" fmla="*/ 4281632 w 8325118"/>
              <a:gd name="connsiteY56" fmla="*/ 701696 h 2014912"/>
              <a:gd name="connsiteX57" fmla="*/ 4344338 w 8325118"/>
              <a:gd name="connsiteY57" fmla="*/ 673915 h 2014912"/>
              <a:gd name="connsiteX58" fmla="*/ 4395138 w 8325118"/>
              <a:gd name="connsiteY58" fmla="*/ 661215 h 2014912"/>
              <a:gd name="connsiteX59" fmla="*/ 4433238 w 8325118"/>
              <a:gd name="connsiteY59" fmla="*/ 648515 h 2014912"/>
              <a:gd name="connsiteX60" fmla="*/ 4496738 w 8325118"/>
              <a:gd name="connsiteY60" fmla="*/ 635815 h 2014912"/>
              <a:gd name="connsiteX61" fmla="*/ 4585638 w 8325118"/>
              <a:gd name="connsiteY61" fmla="*/ 610415 h 2014912"/>
              <a:gd name="connsiteX62" fmla="*/ 4633263 w 8325118"/>
              <a:gd name="connsiteY62" fmla="*/ 599302 h 2014912"/>
              <a:gd name="connsiteX63" fmla="*/ 4712637 w 8325118"/>
              <a:gd name="connsiteY63" fmla="*/ 580253 h 2014912"/>
              <a:gd name="connsiteX64" fmla="*/ 4792013 w 8325118"/>
              <a:gd name="connsiteY64" fmla="*/ 543740 h 2014912"/>
              <a:gd name="connsiteX65" fmla="*/ 4886469 w 8325118"/>
              <a:gd name="connsiteY65" fmla="*/ 519134 h 2014912"/>
              <a:gd name="connsiteX66" fmla="*/ 5000769 w 8325118"/>
              <a:gd name="connsiteY66" fmla="*/ 507227 h 2014912"/>
              <a:gd name="connsiteX67" fmla="*/ 5249212 w 8325118"/>
              <a:gd name="connsiteY67" fmla="*/ 488177 h 2014912"/>
              <a:gd name="connsiteX68" fmla="*/ 5508769 w 8325118"/>
              <a:gd name="connsiteY68" fmla="*/ 497703 h 2014912"/>
              <a:gd name="connsiteX69" fmla="*/ 5705619 w 8325118"/>
              <a:gd name="connsiteY69" fmla="*/ 499290 h 2014912"/>
              <a:gd name="connsiteX70" fmla="*/ 5995338 w 8325118"/>
              <a:gd name="connsiteY70" fmla="*/ 485002 h 2014912"/>
              <a:gd name="connsiteX71" fmla="*/ 6427138 w 8325118"/>
              <a:gd name="connsiteY71" fmla="*/ 478653 h 2014912"/>
              <a:gd name="connsiteX72" fmla="*/ 6689869 w 8325118"/>
              <a:gd name="connsiteY72" fmla="*/ 521515 h 2014912"/>
              <a:gd name="connsiteX73" fmla="*/ 6847032 w 8325118"/>
              <a:gd name="connsiteY73" fmla="*/ 540565 h 2014912"/>
              <a:gd name="connsiteX74" fmla="*/ 6935138 w 8325118"/>
              <a:gd name="connsiteY74" fmla="*/ 546915 h 2014912"/>
              <a:gd name="connsiteX75" fmla="*/ 7049438 w 8325118"/>
              <a:gd name="connsiteY75" fmla="*/ 572315 h 2014912"/>
              <a:gd name="connsiteX76" fmla="*/ 7151832 w 8325118"/>
              <a:gd name="connsiteY76" fmla="*/ 583428 h 2014912"/>
              <a:gd name="connsiteX77" fmla="*/ 7308994 w 8325118"/>
              <a:gd name="connsiteY77" fmla="*/ 609621 h 2014912"/>
              <a:gd name="connsiteX78" fmla="*/ 7510606 w 8325118"/>
              <a:gd name="connsiteY78" fmla="*/ 627084 h 2014912"/>
              <a:gd name="connsiteX79" fmla="*/ 7593951 w 8325118"/>
              <a:gd name="connsiteY79" fmla="*/ 542946 h 2014912"/>
              <a:gd name="connsiteX80" fmla="*/ 7616176 w 8325118"/>
              <a:gd name="connsiteY80" fmla="*/ 454046 h 2014912"/>
              <a:gd name="connsiteX81" fmla="*/ 7634432 w 8325118"/>
              <a:gd name="connsiteY81" fmla="*/ 387372 h 2014912"/>
              <a:gd name="connsiteX82" fmla="*/ 7673326 w 8325118"/>
              <a:gd name="connsiteY82" fmla="*/ 328634 h 2014912"/>
              <a:gd name="connsiteX83" fmla="*/ 7725713 w 8325118"/>
              <a:gd name="connsiteY83" fmla="*/ 307203 h 2014912"/>
              <a:gd name="connsiteX84" fmla="*/ 7840807 w 8325118"/>
              <a:gd name="connsiteY84" fmla="*/ 347684 h 2014912"/>
              <a:gd name="connsiteX85" fmla="*/ 7774926 w 8325118"/>
              <a:gd name="connsiteY85" fmla="*/ 576284 h 2014912"/>
              <a:gd name="connsiteX86" fmla="*/ 7790006 w 8325118"/>
              <a:gd name="connsiteY86" fmla="*/ 719953 h 2014912"/>
              <a:gd name="connsiteX87" fmla="*/ 7878907 w 8325118"/>
              <a:gd name="connsiteY87" fmla="*/ 765196 h 2014912"/>
              <a:gd name="connsiteX88" fmla="*/ 7948757 w 8325118"/>
              <a:gd name="connsiteY88" fmla="*/ 821553 h 2014912"/>
              <a:gd name="connsiteX89" fmla="*/ 8034482 w 8325118"/>
              <a:gd name="connsiteY89" fmla="*/ 825521 h 2014912"/>
              <a:gd name="connsiteX90" fmla="*/ 8103538 w 8325118"/>
              <a:gd name="connsiteY90" fmla="*/ 851715 h 2014912"/>
              <a:gd name="connsiteX91" fmla="*/ 8192438 w 8325118"/>
              <a:gd name="connsiteY91" fmla="*/ 877115 h 2014912"/>
              <a:gd name="connsiteX92" fmla="*/ 8319438 w 8325118"/>
              <a:gd name="connsiteY92" fmla="*/ 483415 h 2014912"/>
              <a:gd name="connsiteX93" fmla="*/ 8294038 w 8325118"/>
              <a:gd name="connsiteY93" fmla="*/ 356415 h 2014912"/>
              <a:gd name="connsiteX94" fmla="*/ 8243238 w 8325118"/>
              <a:gd name="connsiteY94" fmla="*/ 242115 h 2014912"/>
              <a:gd name="connsiteX95" fmla="*/ 8205138 w 8325118"/>
              <a:gd name="connsiteY95" fmla="*/ 204015 h 2014912"/>
              <a:gd name="connsiteX96" fmla="*/ 8154338 w 8325118"/>
              <a:gd name="connsiteY96" fmla="*/ 191315 h 2014912"/>
              <a:gd name="connsiteX97" fmla="*/ 8065438 w 8325118"/>
              <a:gd name="connsiteY97" fmla="*/ 165915 h 2014912"/>
              <a:gd name="connsiteX98" fmla="*/ 6985938 w 8325118"/>
              <a:gd name="connsiteY98" fmla="*/ 153215 h 2014912"/>
              <a:gd name="connsiteX99" fmla="*/ 5385738 w 8325118"/>
              <a:gd name="connsiteY99" fmla="*/ 140515 h 2014912"/>
              <a:gd name="connsiteX100" fmla="*/ 1128856 w 8325118"/>
              <a:gd name="connsiteY100" fmla="*/ 26215 h 2014912"/>
              <a:gd name="connsiteX101" fmla="*/ 789132 w 8325118"/>
              <a:gd name="connsiteY101" fmla="*/ 5577 h 2014912"/>
              <a:gd name="connsiteX102" fmla="*/ 523225 w 8325118"/>
              <a:gd name="connsiteY102" fmla="*/ 16690 h 2014912"/>
              <a:gd name="connsiteX103" fmla="*/ 333519 w 8325118"/>
              <a:gd name="connsiteY103" fmla="*/ 21 h 2014912"/>
              <a:gd name="connsiteX104" fmla="*/ 183501 w 8325118"/>
              <a:gd name="connsiteY104" fmla="*/ 22246 h 2014912"/>
              <a:gd name="connsiteX105" fmla="*/ 39038 w 8325118"/>
              <a:gd name="connsiteY105" fmla="*/ 73046 h 2014912"/>
              <a:gd name="connsiteX106" fmla="*/ 21576 w 8325118"/>
              <a:gd name="connsiteY106" fmla="*/ 231797 h 2014912"/>
              <a:gd name="connsiteX107" fmla="*/ 39038 w 8325118"/>
              <a:gd name="connsiteY107" fmla="*/ 588190 h 2014912"/>
              <a:gd name="connsiteX108" fmla="*/ 216838 w 8325118"/>
              <a:gd name="connsiteY108" fmla="*/ 953315 h 2014912"/>
              <a:gd name="connsiteX109" fmla="*/ 204138 w 8325118"/>
              <a:gd name="connsiteY109" fmla="*/ 1347015 h 2014912"/>
              <a:gd name="connsiteX110" fmla="*/ 229538 w 8325118"/>
              <a:gd name="connsiteY110" fmla="*/ 1651815 h 2014912"/>
              <a:gd name="connsiteX111" fmla="*/ 267638 w 8325118"/>
              <a:gd name="connsiteY111" fmla="*/ 1753415 h 2014912"/>
              <a:gd name="connsiteX112" fmla="*/ 293832 w 8325118"/>
              <a:gd name="connsiteY112" fmla="*/ 1870097 h 2014912"/>
              <a:gd name="connsiteX113" fmla="*/ 390669 w 8325118"/>
              <a:gd name="connsiteY113" fmla="*/ 2013765 h 2014912"/>
              <a:gd name="connsiteX0" fmla="*/ 390669 w 8295594"/>
              <a:gd name="connsiteY0" fmla="*/ 2013765 h 2014912"/>
              <a:gd name="connsiteX1" fmla="*/ 507351 w 8295594"/>
              <a:gd name="connsiteY1" fmla="*/ 1930422 h 2014912"/>
              <a:gd name="connsiteX2" fmla="*/ 624826 w 8295594"/>
              <a:gd name="connsiteY2" fmla="*/ 1803422 h 2014912"/>
              <a:gd name="connsiteX3" fmla="*/ 683563 w 8295594"/>
              <a:gd name="connsiteY3" fmla="*/ 1679596 h 2014912"/>
              <a:gd name="connsiteX4" fmla="*/ 759763 w 8295594"/>
              <a:gd name="connsiteY4" fmla="*/ 1619271 h 2014912"/>
              <a:gd name="connsiteX5" fmla="*/ 862157 w 8295594"/>
              <a:gd name="connsiteY5" fmla="*/ 1557359 h 2014912"/>
              <a:gd name="connsiteX6" fmla="*/ 905813 w 8295594"/>
              <a:gd name="connsiteY6" fmla="*/ 1500208 h 2014912"/>
              <a:gd name="connsiteX7" fmla="*/ 857394 w 8295594"/>
              <a:gd name="connsiteY7" fmla="*/ 1389084 h 2014912"/>
              <a:gd name="connsiteX8" fmla="*/ 803419 w 8295594"/>
              <a:gd name="connsiteY8" fmla="*/ 1314471 h 2014912"/>
              <a:gd name="connsiteX9" fmla="*/ 758175 w 8295594"/>
              <a:gd name="connsiteY9" fmla="*/ 1212077 h 2014912"/>
              <a:gd name="connsiteX10" fmla="*/ 746268 w 8295594"/>
              <a:gd name="connsiteY10" fmla="*/ 1056502 h 2014912"/>
              <a:gd name="connsiteX11" fmla="*/ 851838 w 8295594"/>
              <a:gd name="connsiteY11" fmla="*/ 982683 h 2014912"/>
              <a:gd name="connsiteX12" fmla="*/ 968519 w 8295594"/>
              <a:gd name="connsiteY12" fmla="*/ 1039834 h 2014912"/>
              <a:gd name="connsiteX13" fmla="*/ 1011381 w 8295594"/>
              <a:gd name="connsiteY13" fmla="*/ 1140639 h 2014912"/>
              <a:gd name="connsiteX14" fmla="*/ 1131238 w 8295594"/>
              <a:gd name="connsiteY14" fmla="*/ 991415 h 2014912"/>
              <a:gd name="connsiteX15" fmla="*/ 1232838 w 8295594"/>
              <a:gd name="connsiteY15" fmla="*/ 902515 h 2014912"/>
              <a:gd name="connsiteX16" fmla="*/ 1296338 w 8295594"/>
              <a:gd name="connsiteY16" fmla="*/ 864415 h 2014912"/>
              <a:gd name="connsiteX17" fmla="*/ 1441594 w 8295594"/>
              <a:gd name="connsiteY17" fmla="*/ 767578 h 2014912"/>
              <a:gd name="connsiteX18" fmla="*/ 1562244 w 8295594"/>
              <a:gd name="connsiteY18" fmla="*/ 737415 h 2014912"/>
              <a:gd name="connsiteX19" fmla="*/ 1639239 w 8295594"/>
              <a:gd name="connsiteY19" fmla="*/ 830284 h 2014912"/>
              <a:gd name="connsiteX20" fmla="*/ 1619394 w 8295594"/>
              <a:gd name="connsiteY20" fmla="*/ 923153 h 2014912"/>
              <a:gd name="connsiteX21" fmla="*/ 1558276 w 8295594"/>
              <a:gd name="connsiteY21" fmla="*/ 987446 h 2014912"/>
              <a:gd name="connsiteX22" fmla="*/ 1493188 w 8295594"/>
              <a:gd name="connsiteY22" fmla="*/ 1039040 h 2014912"/>
              <a:gd name="connsiteX23" fmla="*/ 1292369 w 8295594"/>
              <a:gd name="connsiteY23" fmla="*/ 1193822 h 2014912"/>
              <a:gd name="connsiteX24" fmla="*/ 1157432 w 8295594"/>
              <a:gd name="connsiteY24" fmla="*/ 1363684 h 2014912"/>
              <a:gd name="connsiteX25" fmla="*/ 1620188 w 8295594"/>
              <a:gd name="connsiteY25" fmla="*/ 1210490 h 2014912"/>
              <a:gd name="connsiteX26" fmla="*/ 1750363 w 8295594"/>
              <a:gd name="connsiteY26" fmla="*/ 1162072 h 2014912"/>
              <a:gd name="connsiteX27" fmla="*/ 1828945 w 8295594"/>
              <a:gd name="connsiteY27" fmla="*/ 1104128 h 2014912"/>
              <a:gd name="connsiteX28" fmla="*/ 1918638 w 8295594"/>
              <a:gd name="connsiteY28" fmla="*/ 1100954 h 2014912"/>
              <a:gd name="connsiteX29" fmla="*/ 2037700 w 8295594"/>
              <a:gd name="connsiteY29" fmla="*/ 1071584 h 2014912"/>
              <a:gd name="connsiteX30" fmla="*/ 2096438 w 8295594"/>
              <a:gd name="connsiteY30" fmla="*/ 1036659 h 2014912"/>
              <a:gd name="connsiteX31" fmla="*/ 2146444 w 8295594"/>
              <a:gd name="connsiteY31" fmla="*/ 1025546 h 2014912"/>
              <a:gd name="connsiteX32" fmla="*/ 2204388 w 8295594"/>
              <a:gd name="connsiteY32" fmla="*/ 1016815 h 2014912"/>
              <a:gd name="connsiteX33" fmla="*/ 2324244 w 8295594"/>
              <a:gd name="connsiteY33" fmla="*/ 946171 h 2014912"/>
              <a:gd name="connsiteX34" fmla="*/ 2393300 w 8295594"/>
              <a:gd name="connsiteY34" fmla="*/ 908865 h 2014912"/>
              <a:gd name="connsiteX35" fmla="*/ 2474263 w 8295594"/>
              <a:gd name="connsiteY35" fmla="*/ 905690 h 2014912"/>
              <a:gd name="connsiteX36" fmla="*/ 2697307 w 8295594"/>
              <a:gd name="connsiteY36" fmla="*/ 916009 h 2014912"/>
              <a:gd name="connsiteX37" fmla="*/ 3095770 w 8295594"/>
              <a:gd name="connsiteY37" fmla="*/ 884258 h 2014912"/>
              <a:gd name="connsiteX38" fmla="*/ 3212450 w 8295594"/>
              <a:gd name="connsiteY38" fmla="*/ 832665 h 2014912"/>
              <a:gd name="connsiteX39" fmla="*/ 3222769 w 8295594"/>
              <a:gd name="connsiteY39" fmla="*/ 739003 h 2014912"/>
              <a:gd name="connsiteX40" fmla="*/ 3201338 w 8295594"/>
              <a:gd name="connsiteY40" fmla="*/ 636608 h 2014912"/>
              <a:gd name="connsiteX41" fmla="*/ 3152125 w 8295594"/>
              <a:gd name="connsiteY41" fmla="*/ 526277 h 2014912"/>
              <a:gd name="connsiteX42" fmla="*/ 3120375 w 8295594"/>
              <a:gd name="connsiteY42" fmla="*/ 346096 h 2014912"/>
              <a:gd name="connsiteX43" fmla="*/ 3233088 w 8295594"/>
              <a:gd name="connsiteY43" fmla="*/ 293709 h 2014912"/>
              <a:gd name="connsiteX44" fmla="*/ 3341038 w 8295594"/>
              <a:gd name="connsiteY44" fmla="*/ 289740 h 2014912"/>
              <a:gd name="connsiteX45" fmla="*/ 3402156 w 8295594"/>
              <a:gd name="connsiteY45" fmla="*/ 313553 h 2014912"/>
              <a:gd name="connsiteX46" fmla="*/ 3389458 w 8295594"/>
              <a:gd name="connsiteY46" fmla="*/ 383402 h 2014912"/>
              <a:gd name="connsiteX47" fmla="*/ 3374375 w 8295594"/>
              <a:gd name="connsiteY47" fmla="*/ 421503 h 2014912"/>
              <a:gd name="connsiteX48" fmla="*/ 3384694 w 8295594"/>
              <a:gd name="connsiteY48" fmla="*/ 492146 h 2014912"/>
              <a:gd name="connsiteX49" fmla="*/ 3409301 w 8295594"/>
              <a:gd name="connsiteY49" fmla="*/ 616765 h 2014912"/>
              <a:gd name="connsiteX50" fmla="*/ 3438669 w 8295594"/>
              <a:gd name="connsiteY50" fmla="*/ 741384 h 2014912"/>
              <a:gd name="connsiteX51" fmla="*/ 3500581 w 8295594"/>
              <a:gd name="connsiteY51" fmla="*/ 823933 h 2014912"/>
              <a:gd name="connsiteX52" fmla="*/ 3572813 w 8295594"/>
              <a:gd name="connsiteY52" fmla="*/ 836634 h 2014912"/>
              <a:gd name="connsiteX53" fmla="*/ 3925238 w 8295594"/>
              <a:gd name="connsiteY53" fmla="*/ 813615 h 2014912"/>
              <a:gd name="connsiteX54" fmla="*/ 3988738 w 8295594"/>
              <a:gd name="connsiteY54" fmla="*/ 800915 h 2014912"/>
              <a:gd name="connsiteX55" fmla="*/ 4118913 w 8295594"/>
              <a:gd name="connsiteY55" fmla="*/ 755671 h 2014912"/>
              <a:gd name="connsiteX56" fmla="*/ 4281632 w 8295594"/>
              <a:gd name="connsiteY56" fmla="*/ 701696 h 2014912"/>
              <a:gd name="connsiteX57" fmla="*/ 4344338 w 8295594"/>
              <a:gd name="connsiteY57" fmla="*/ 673915 h 2014912"/>
              <a:gd name="connsiteX58" fmla="*/ 4395138 w 8295594"/>
              <a:gd name="connsiteY58" fmla="*/ 661215 h 2014912"/>
              <a:gd name="connsiteX59" fmla="*/ 4433238 w 8295594"/>
              <a:gd name="connsiteY59" fmla="*/ 648515 h 2014912"/>
              <a:gd name="connsiteX60" fmla="*/ 4496738 w 8295594"/>
              <a:gd name="connsiteY60" fmla="*/ 635815 h 2014912"/>
              <a:gd name="connsiteX61" fmla="*/ 4585638 w 8295594"/>
              <a:gd name="connsiteY61" fmla="*/ 610415 h 2014912"/>
              <a:gd name="connsiteX62" fmla="*/ 4633263 w 8295594"/>
              <a:gd name="connsiteY62" fmla="*/ 599302 h 2014912"/>
              <a:gd name="connsiteX63" fmla="*/ 4712637 w 8295594"/>
              <a:gd name="connsiteY63" fmla="*/ 580253 h 2014912"/>
              <a:gd name="connsiteX64" fmla="*/ 4792013 w 8295594"/>
              <a:gd name="connsiteY64" fmla="*/ 543740 h 2014912"/>
              <a:gd name="connsiteX65" fmla="*/ 4886469 w 8295594"/>
              <a:gd name="connsiteY65" fmla="*/ 519134 h 2014912"/>
              <a:gd name="connsiteX66" fmla="*/ 5000769 w 8295594"/>
              <a:gd name="connsiteY66" fmla="*/ 507227 h 2014912"/>
              <a:gd name="connsiteX67" fmla="*/ 5249212 w 8295594"/>
              <a:gd name="connsiteY67" fmla="*/ 488177 h 2014912"/>
              <a:gd name="connsiteX68" fmla="*/ 5508769 w 8295594"/>
              <a:gd name="connsiteY68" fmla="*/ 497703 h 2014912"/>
              <a:gd name="connsiteX69" fmla="*/ 5705619 w 8295594"/>
              <a:gd name="connsiteY69" fmla="*/ 499290 h 2014912"/>
              <a:gd name="connsiteX70" fmla="*/ 5995338 w 8295594"/>
              <a:gd name="connsiteY70" fmla="*/ 485002 h 2014912"/>
              <a:gd name="connsiteX71" fmla="*/ 6427138 w 8295594"/>
              <a:gd name="connsiteY71" fmla="*/ 478653 h 2014912"/>
              <a:gd name="connsiteX72" fmla="*/ 6689869 w 8295594"/>
              <a:gd name="connsiteY72" fmla="*/ 521515 h 2014912"/>
              <a:gd name="connsiteX73" fmla="*/ 6847032 w 8295594"/>
              <a:gd name="connsiteY73" fmla="*/ 540565 h 2014912"/>
              <a:gd name="connsiteX74" fmla="*/ 6935138 w 8295594"/>
              <a:gd name="connsiteY74" fmla="*/ 546915 h 2014912"/>
              <a:gd name="connsiteX75" fmla="*/ 7049438 w 8295594"/>
              <a:gd name="connsiteY75" fmla="*/ 572315 h 2014912"/>
              <a:gd name="connsiteX76" fmla="*/ 7151832 w 8295594"/>
              <a:gd name="connsiteY76" fmla="*/ 583428 h 2014912"/>
              <a:gd name="connsiteX77" fmla="*/ 7308994 w 8295594"/>
              <a:gd name="connsiteY77" fmla="*/ 609621 h 2014912"/>
              <a:gd name="connsiteX78" fmla="*/ 7510606 w 8295594"/>
              <a:gd name="connsiteY78" fmla="*/ 627084 h 2014912"/>
              <a:gd name="connsiteX79" fmla="*/ 7593951 w 8295594"/>
              <a:gd name="connsiteY79" fmla="*/ 542946 h 2014912"/>
              <a:gd name="connsiteX80" fmla="*/ 7616176 w 8295594"/>
              <a:gd name="connsiteY80" fmla="*/ 454046 h 2014912"/>
              <a:gd name="connsiteX81" fmla="*/ 7634432 w 8295594"/>
              <a:gd name="connsiteY81" fmla="*/ 387372 h 2014912"/>
              <a:gd name="connsiteX82" fmla="*/ 7673326 w 8295594"/>
              <a:gd name="connsiteY82" fmla="*/ 328634 h 2014912"/>
              <a:gd name="connsiteX83" fmla="*/ 7725713 w 8295594"/>
              <a:gd name="connsiteY83" fmla="*/ 307203 h 2014912"/>
              <a:gd name="connsiteX84" fmla="*/ 7840807 w 8295594"/>
              <a:gd name="connsiteY84" fmla="*/ 347684 h 2014912"/>
              <a:gd name="connsiteX85" fmla="*/ 7774926 w 8295594"/>
              <a:gd name="connsiteY85" fmla="*/ 576284 h 2014912"/>
              <a:gd name="connsiteX86" fmla="*/ 7790006 w 8295594"/>
              <a:gd name="connsiteY86" fmla="*/ 719953 h 2014912"/>
              <a:gd name="connsiteX87" fmla="*/ 7878907 w 8295594"/>
              <a:gd name="connsiteY87" fmla="*/ 765196 h 2014912"/>
              <a:gd name="connsiteX88" fmla="*/ 7948757 w 8295594"/>
              <a:gd name="connsiteY88" fmla="*/ 821553 h 2014912"/>
              <a:gd name="connsiteX89" fmla="*/ 8034482 w 8295594"/>
              <a:gd name="connsiteY89" fmla="*/ 825521 h 2014912"/>
              <a:gd name="connsiteX90" fmla="*/ 8103538 w 8295594"/>
              <a:gd name="connsiteY90" fmla="*/ 851715 h 2014912"/>
              <a:gd name="connsiteX91" fmla="*/ 8192438 w 8295594"/>
              <a:gd name="connsiteY91" fmla="*/ 877115 h 2014912"/>
              <a:gd name="connsiteX92" fmla="*/ 8294038 w 8295594"/>
              <a:gd name="connsiteY92" fmla="*/ 356415 h 2014912"/>
              <a:gd name="connsiteX93" fmla="*/ 8243238 w 8295594"/>
              <a:gd name="connsiteY93" fmla="*/ 242115 h 2014912"/>
              <a:gd name="connsiteX94" fmla="*/ 8205138 w 8295594"/>
              <a:gd name="connsiteY94" fmla="*/ 204015 h 2014912"/>
              <a:gd name="connsiteX95" fmla="*/ 8154338 w 8295594"/>
              <a:gd name="connsiteY95" fmla="*/ 191315 h 2014912"/>
              <a:gd name="connsiteX96" fmla="*/ 8065438 w 8295594"/>
              <a:gd name="connsiteY96" fmla="*/ 165915 h 2014912"/>
              <a:gd name="connsiteX97" fmla="*/ 6985938 w 8295594"/>
              <a:gd name="connsiteY97" fmla="*/ 153215 h 2014912"/>
              <a:gd name="connsiteX98" fmla="*/ 5385738 w 8295594"/>
              <a:gd name="connsiteY98" fmla="*/ 140515 h 2014912"/>
              <a:gd name="connsiteX99" fmla="*/ 1128856 w 8295594"/>
              <a:gd name="connsiteY99" fmla="*/ 26215 h 2014912"/>
              <a:gd name="connsiteX100" fmla="*/ 789132 w 8295594"/>
              <a:gd name="connsiteY100" fmla="*/ 5577 h 2014912"/>
              <a:gd name="connsiteX101" fmla="*/ 523225 w 8295594"/>
              <a:gd name="connsiteY101" fmla="*/ 16690 h 2014912"/>
              <a:gd name="connsiteX102" fmla="*/ 333519 w 8295594"/>
              <a:gd name="connsiteY102" fmla="*/ 21 h 2014912"/>
              <a:gd name="connsiteX103" fmla="*/ 183501 w 8295594"/>
              <a:gd name="connsiteY103" fmla="*/ 22246 h 2014912"/>
              <a:gd name="connsiteX104" fmla="*/ 39038 w 8295594"/>
              <a:gd name="connsiteY104" fmla="*/ 73046 h 2014912"/>
              <a:gd name="connsiteX105" fmla="*/ 21576 w 8295594"/>
              <a:gd name="connsiteY105" fmla="*/ 231797 h 2014912"/>
              <a:gd name="connsiteX106" fmla="*/ 39038 w 8295594"/>
              <a:gd name="connsiteY106" fmla="*/ 588190 h 2014912"/>
              <a:gd name="connsiteX107" fmla="*/ 216838 w 8295594"/>
              <a:gd name="connsiteY107" fmla="*/ 953315 h 2014912"/>
              <a:gd name="connsiteX108" fmla="*/ 204138 w 8295594"/>
              <a:gd name="connsiteY108" fmla="*/ 1347015 h 2014912"/>
              <a:gd name="connsiteX109" fmla="*/ 229538 w 8295594"/>
              <a:gd name="connsiteY109" fmla="*/ 1651815 h 2014912"/>
              <a:gd name="connsiteX110" fmla="*/ 267638 w 8295594"/>
              <a:gd name="connsiteY110" fmla="*/ 1753415 h 2014912"/>
              <a:gd name="connsiteX111" fmla="*/ 293832 w 8295594"/>
              <a:gd name="connsiteY111" fmla="*/ 1870097 h 2014912"/>
              <a:gd name="connsiteX112" fmla="*/ 390669 w 8295594"/>
              <a:gd name="connsiteY112" fmla="*/ 2013765 h 2014912"/>
              <a:gd name="connsiteX0" fmla="*/ 390669 w 8243366"/>
              <a:gd name="connsiteY0" fmla="*/ 2013765 h 2014912"/>
              <a:gd name="connsiteX1" fmla="*/ 507351 w 8243366"/>
              <a:gd name="connsiteY1" fmla="*/ 1930422 h 2014912"/>
              <a:gd name="connsiteX2" fmla="*/ 624826 w 8243366"/>
              <a:gd name="connsiteY2" fmla="*/ 1803422 h 2014912"/>
              <a:gd name="connsiteX3" fmla="*/ 683563 w 8243366"/>
              <a:gd name="connsiteY3" fmla="*/ 1679596 h 2014912"/>
              <a:gd name="connsiteX4" fmla="*/ 759763 w 8243366"/>
              <a:gd name="connsiteY4" fmla="*/ 1619271 h 2014912"/>
              <a:gd name="connsiteX5" fmla="*/ 862157 w 8243366"/>
              <a:gd name="connsiteY5" fmla="*/ 1557359 h 2014912"/>
              <a:gd name="connsiteX6" fmla="*/ 905813 w 8243366"/>
              <a:gd name="connsiteY6" fmla="*/ 1500208 h 2014912"/>
              <a:gd name="connsiteX7" fmla="*/ 857394 w 8243366"/>
              <a:gd name="connsiteY7" fmla="*/ 1389084 h 2014912"/>
              <a:gd name="connsiteX8" fmla="*/ 803419 w 8243366"/>
              <a:gd name="connsiteY8" fmla="*/ 1314471 h 2014912"/>
              <a:gd name="connsiteX9" fmla="*/ 758175 w 8243366"/>
              <a:gd name="connsiteY9" fmla="*/ 1212077 h 2014912"/>
              <a:gd name="connsiteX10" fmla="*/ 746268 w 8243366"/>
              <a:gd name="connsiteY10" fmla="*/ 1056502 h 2014912"/>
              <a:gd name="connsiteX11" fmla="*/ 851838 w 8243366"/>
              <a:gd name="connsiteY11" fmla="*/ 982683 h 2014912"/>
              <a:gd name="connsiteX12" fmla="*/ 968519 w 8243366"/>
              <a:gd name="connsiteY12" fmla="*/ 1039834 h 2014912"/>
              <a:gd name="connsiteX13" fmla="*/ 1011381 w 8243366"/>
              <a:gd name="connsiteY13" fmla="*/ 1140639 h 2014912"/>
              <a:gd name="connsiteX14" fmla="*/ 1131238 w 8243366"/>
              <a:gd name="connsiteY14" fmla="*/ 991415 h 2014912"/>
              <a:gd name="connsiteX15" fmla="*/ 1232838 w 8243366"/>
              <a:gd name="connsiteY15" fmla="*/ 902515 h 2014912"/>
              <a:gd name="connsiteX16" fmla="*/ 1296338 w 8243366"/>
              <a:gd name="connsiteY16" fmla="*/ 864415 h 2014912"/>
              <a:gd name="connsiteX17" fmla="*/ 1441594 w 8243366"/>
              <a:gd name="connsiteY17" fmla="*/ 767578 h 2014912"/>
              <a:gd name="connsiteX18" fmla="*/ 1562244 w 8243366"/>
              <a:gd name="connsiteY18" fmla="*/ 737415 h 2014912"/>
              <a:gd name="connsiteX19" fmla="*/ 1639239 w 8243366"/>
              <a:gd name="connsiteY19" fmla="*/ 830284 h 2014912"/>
              <a:gd name="connsiteX20" fmla="*/ 1619394 w 8243366"/>
              <a:gd name="connsiteY20" fmla="*/ 923153 h 2014912"/>
              <a:gd name="connsiteX21" fmla="*/ 1558276 w 8243366"/>
              <a:gd name="connsiteY21" fmla="*/ 987446 h 2014912"/>
              <a:gd name="connsiteX22" fmla="*/ 1493188 w 8243366"/>
              <a:gd name="connsiteY22" fmla="*/ 1039040 h 2014912"/>
              <a:gd name="connsiteX23" fmla="*/ 1292369 w 8243366"/>
              <a:gd name="connsiteY23" fmla="*/ 1193822 h 2014912"/>
              <a:gd name="connsiteX24" fmla="*/ 1157432 w 8243366"/>
              <a:gd name="connsiteY24" fmla="*/ 1363684 h 2014912"/>
              <a:gd name="connsiteX25" fmla="*/ 1620188 w 8243366"/>
              <a:gd name="connsiteY25" fmla="*/ 1210490 h 2014912"/>
              <a:gd name="connsiteX26" fmla="*/ 1750363 w 8243366"/>
              <a:gd name="connsiteY26" fmla="*/ 1162072 h 2014912"/>
              <a:gd name="connsiteX27" fmla="*/ 1828945 w 8243366"/>
              <a:gd name="connsiteY27" fmla="*/ 1104128 h 2014912"/>
              <a:gd name="connsiteX28" fmla="*/ 1918638 w 8243366"/>
              <a:gd name="connsiteY28" fmla="*/ 1100954 h 2014912"/>
              <a:gd name="connsiteX29" fmla="*/ 2037700 w 8243366"/>
              <a:gd name="connsiteY29" fmla="*/ 1071584 h 2014912"/>
              <a:gd name="connsiteX30" fmla="*/ 2096438 w 8243366"/>
              <a:gd name="connsiteY30" fmla="*/ 1036659 h 2014912"/>
              <a:gd name="connsiteX31" fmla="*/ 2146444 w 8243366"/>
              <a:gd name="connsiteY31" fmla="*/ 1025546 h 2014912"/>
              <a:gd name="connsiteX32" fmla="*/ 2204388 w 8243366"/>
              <a:gd name="connsiteY32" fmla="*/ 1016815 h 2014912"/>
              <a:gd name="connsiteX33" fmla="*/ 2324244 w 8243366"/>
              <a:gd name="connsiteY33" fmla="*/ 946171 h 2014912"/>
              <a:gd name="connsiteX34" fmla="*/ 2393300 w 8243366"/>
              <a:gd name="connsiteY34" fmla="*/ 908865 h 2014912"/>
              <a:gd name="connsiteX35" fmla="*/ 2474263 w 8243366"/>
              <a:gd name="connsiteY35" fmla="*/ 905690 h 2014912"/>
              <a:gd name="connsiteX36" fmla="*/ 2697307 w 8243366"/>
              <a:gd name="connsiteY36" fmla="*/ 916009 h 2014912"/>
              <a:gd name="connsiteX37" fmla="*/ 3095770 w 8243366"/>
              <a:gd name="connsiteY37" fmla="*/ 884258 h 2014912"/>
              <a:gd name="connsiteX38" fmla="*/ 3212450 w 8243366"/>
              <a:gd name="connsiteY38" fmla="*/ 832665 h 2014912"/>
              <a:gd name="connsiteX39" fmla="*/ 3222769 w 8243366"/>
              <a:gd name="connsiteY39" fmla="*/ 739003 h 2014912"/>
              <a:gd name="connsiteX40" fmla="*/ 3201338 w 8243366"/>
              <a:gd name="connsiteY40" fmla="*/ 636608 h 2014912"/>
              <a:gd name="connsiteX41" fmla="*/ 3152125 w 8243366"/>
              <a:gd name="connsiteY41" fmla="*/ 526277 h 2014912"/>
              <a:gd name="connsiteX42" fmla="*/ 3120375 w 8243366"/>
              <a:gd name="connsiteY42" fmla="*/ 346096 h 2014912"/>
              <a:gd name="connsiteX43" fmla="*/ 3233088 w 8243366"/>
              <a:gd name="connsiteY43" fmla="*/ 293709 h 2014912"/>
              <a:gd name="connsiteX44" fmla="*/ 3341038 w 8243366"/>
              <a:gd name="connsiteY44" fmla="*/ 289740 h 2014912"/>
              <a:gd name="connsiteX45" fmla="*/ 3402156 w 8243366"/>
              <a:gd name="connsiteY45" fmla="*/ 313553 h 2014912"/>
              <a:gd name="connsiteX46" fmla="*/ 3389458 w 8243366"/>
              <a:gd name="connsiteY46" fmla="*/ 383402 h 2014912"/>
              <a:gd name="connsiteX47" fmla="*/ 3374375 w 8243366"/>
              <a:gd name="connsiteY47" fmla="*/ 421503 h 2014912"/>
              <a:gd name="connsiteX48" fmla="*/ 3384694 w 8243366"/>
              <a:gd name="connsiteY48" fmla="*/ 492146 h 2014912"/>
              <a:gd name="connsiteX49" fmla="*/ 3409301 w 8243366"/>
              <a:gd name="connsiteY49" fmla="*/ 616765 h 2014912"/>
              <a:gd name="connsiteX50" fmla="*/ 3438669 w 8243366"/>
              <a:gd name="connsiteY50" fmla="*/ 741384 h 2014912"/>
              <a:gd name="connsiteX51" fmla="*/ 3500581 w 8243366"/>
              <a:gd name="connsiteY51" fmla="*/ 823933 h 2014912"/>
              <a:gd name="connsiteX52" fmla="*/ 3572813 w 8243366"/>
              <a:gd name="connsiteY52" fmla="*/ 836634 h 2014912"/>
              <a:gd name="connsiteX53" fmla="*/ 3925238 w 8243366"/>
              <a:gd name="connsiteY53" fmla="*/ 813615 h 2014912"/>
              <a:gd name="connsiteX54" fmla="*/ 3988738 w 8243366"/>
              <a:gd name="connsiteY54" fmla="*/ 800915 h 2014912"/>
              <a:gd name="connsiteX55" fmla="*/ 4118913 w 8243366"/>
              <a:gd name="connsiteY55" fmla="*/ 755671 h 2014912"/>
              <a:gd name="connsiteX56" fmla="*/ 4281632 w 8243366"/>
              <a:gd name="connsiteY56" fmla="*/ 701696 h 2014912"/>
              <a:gd name="connsiteX57" fmla="*/ 4344338 w 8243366"/>
              <a:gd name="connsiteY57" fmla="*/ 673915 h 2014912"/>
              <a:gd name="connsiteX58" fmla="*/ 4395138 w 8243366"/>
              <a:gd name="connsiteY58" fmla="*/ 661215 h 2014912"/>
              <a:gd name="connsiteX59" fmla="*/ 4433238 w 8243366"/>
              <a:gd name="connsiteY59" fmla="*/ 648515 h 2014912"/>
              <a:gd name="connsiteX60" fmla="*/ 4496738 w 8243366"/>
              <a:gd name="connsiteY60" fmla="*/ 635815 h 2014912"/>
              <a:gd name="connsiteX61" fmla="*/ 4585638 w 8243366"/>
              <a:gd name="connsiteY61" fmla="*/ 610415 h 2014912"/>
              <a:gd name="connsiteX62" fmla="*/ 4633263 w 8243366"/>
              <a:gd name="connsiteY62" fmla="*/ 599302 h 2014912"/>
              <a:gd name="connsiteX63" fmla="*/ 4712637 w 8243366"/>
              <a:gd name="connsiteY63" fmla="*/ 580253 h 2014912"/>
              <a:gd name="connsiteX64" fmla="*/ 4792013 w 8243366"/>
              <a:gd name="connsiteY64" fmla="*/ 543740 h 2014912"/>
              <a:gd name="connsiteX65" fmla="*/ 4886469 w 8243366"/>
              <a:gd name="connsiteY65" fmla="*/ 519134 h 2014912"/>
              <a:gd name="connsiteX66" fmla="*/ 5000769 w 8243366"/>
              <a:gd name="connsiteY66" fmla="*/ 507227 h 2014912"/>
              <a:gd name="connsiteX67" fmla="*/ 5249212 w 8243366"/>
              <a:gd name="connsiteY67" fmla="*/ 488177 h 2014912"/>
              <a:gd name="connsiteX68" fmla="*/ 5508769 w 8243366"/>
              <a:gd name="connsiteY68" fmla="*/ 497703 h 2014912"/>
              <a:gd name="connsiteX69" fmla="*/ 5705619 w 8243366"/>
              <a:gd name="connsiteY69" fmla="*/ 499290 h 2014912"/>
              <a:gd name="connsiteX70" fmla="*/ 5995338 w 8243366"/>
              <a:gd name="connsiteY70" fmla="*/ 485002 h 2014912"/>
              <a:gd name="connsiteX71" fmla="*/ 6427138 w 8243366"/>
              <a:gd name="connsiteY71" fmla="*/ 478653 h 2014912"/>
              <a:gd name="connsiteX72" fmla="*/ 6689869 w 8243366"/>
              <a:gd name="connsiteY72" fmla="*/ 521515 h 2014912"/>
              <a:gd name="connsiteX73" fmla="*/ 6847032 w 8243366"/>
              <a:gd name="connsiteY73" fmla="*/ 540565 h 2014912"/>
              <a:gd name="connsiteX74" fmla="*/ 6935138 w 8243366"/>
              <a:gd name="connsiteY74" fmla="*/ 546915 h 2014912"/>
              <a:gd name="connsiteX75" fmla="*/ 7049438 w 8243366"/>
              <a:gd name="connsiteY75" fmla="*/ 572315 h 2014912"/>
              <a:gd name="connsiteX76" fmla="*/ 7151832 w 8243366"/>
              <a:gd name="connsiteY76" fmla="*/ 583428 h 2014912"/>
              <a:gd name="connsiteX77" fmla="*/ 7308994 w 8243366"/>
              <a:gd name="connsiteY77" fmla="*/ 609621 h 2014912"/>
              <a:gd name="connsiteX78" fmla="*/ 7510606 w 8243366"/>
              <a:gd name="connsiteY78" fmla="*/ 627084 h 2014912"/>
              <a:gd name="connsiteX79" fmla="*/ 7593951 w 8243366"/>
              <a:gd name="connsiteY79" fmla="*/ 542946 h 2014912"/>
              <a:gd name="connsiteX80" fmla="*/ 7616176 w 8243366"/>
              <a:gd name="connsiteY80" fmla="*/ 454046 h 2014912"/>
              <a:gd name="connsiteX81" fmla="*/ 7634432 w 8243366"/>
              <a:gd name="connsiteY81" fmla="*/ 387372 h 2014912"/>
              <a:gd name="connsiteX82" fmla="*/ 7673326 w 8243366"/>
              <a:gd name="connsiteY82" fmla="*/ 328634 h 2014912"/>
              <a:gd name="connsiteX83" fmla="*/ 7725713 w 8243366"/>
              <a:gd name="connsiteY83" fmla="*/ 307203 h 2014912"/>
              <a:gd name="connsiteX84" fmla="*/ 7840807 w 8243366"/>
              <a:gd name="connsiteY84" fmla="*/ 347684 h 2014912"/>
              <a:gd name="connsiteX85" fmla="*/ 7774926 w 8243366"/>
              <a:gd name="connsiteY85" fmla="*/ 576284 h 2014912"/>
              <a:gd name="connsiteX86" fmla="*/ 7790006 w 8243366"/>
              <a:gd name="connsiteY86" fmla="*/ 719953 h 2014912"/>
              <a:gd name="connsiteX87" fmla="*/ 7878907 w 8243366"/>
              <a:gd name="connsiteY87" fmla="*/ 765196 h 2014912"/>
              <a:gd name="connsiteX88" fmla="*/ 7948757 w 8243366"/>
              <a:gd name="connsiteY88" fmla="*/ 821553 h 2014912"/>
              <a:gd name="connsiteX89" fmla="*/ 8034482 w 8243366"/>
              <a:gd name="connsiteY89" fmla="*/ 825521 h 2014912"/>
              <a:gd name="connsiteX90" fmla="*/ 8103538 w 8243366"/>
              <a:gd name="connsiteY90" fmla="*/ 851715 h 2014912"/>
              <a:gd name="connsiteX91" fmla="*/ 8192438 w 8243366"/>
              <a:gd name="connsiteY91" fmla="*/ 877115 h 2014912"/>
              <a:gd name="connsiteX92" fmla="*/ 8243238 w 8243366"/>
              <a:gd name="connsiteY92" fmla="*/ 242115 h 2014912"/>
              <a:gd name="connsiteX93" fmla="*/ 8205138 w 8243366"/>
              <a:gd name="connsiteY93" fmla="*/ 204015 h 2014912"/>
              <a:gd name="connsiteX94" fmla="*/ 8154338 w 8243366"/>
              <a:gd name="connsiteY94" fmla="*/ 191315 h 2014912"/>
              <a:gd name="connsiteX95" fmla="*/ 8065438 w 8243366"/>
              <a:gd name="connsiteY95" fmla="*/ 165915 h 2014912"/>
              <a:gd name="connsiteX96" fmla="*/ 6985938 w 8243366"/>
              <a:gd name="connsiteY96" fmla="*/ 153215 h 2014912"/>
              <a:gd name="connsiteX97" fmla="*/ 5385738 w 8243366"/>
              <a:gd name="connsiteY97" fmla="*/ 140515 h 2014912"/>
              <a:gd name="connsiteX98" fmla="*/ 1128856 w 8243366"/>
              <a:gd name="connsiteY98" fmla="*/ 26215 h 2014912"/>
              <a:gd name="connsiteX99" fmla="*/ 789132 w 8243366"/>
              <a:gd name="connsiteY99" fmla="*/ 5577 h 2014912"/>
              <a:gd name="connsiteX100" fmla="*/ 523225 w 8243366"/>
              <a:gd name="connsiteY100" fmla="*/ 16690 h 2014912"/>
              <a:gd name="connsiteX101" fmla="*/ 333519 w 8243366"/>
              <a:gd name="connsiteY101" fmla="*/ 21 h 2014912"/>
              <a:gd name="connsiteX102" fmla="*/ 183501 w 8243366"/>
              <a:gd name="connsiteY102" fmla="*/ 22246 h 2014912"/>
              <a:gd name="connsiteX103" fmla="*/ 39038 w 8243366"/>
              <a:gd name="connsiteY103" fmla="*/ 73046 h 2014912"/>
              <a:gd name="connsiteX104" fmla="*/ 21576 w 8243366"/>
              <a:gd name="connsiteY104" fmla="*/ 231797 h 2014912"/>
              <a:gd name="connsiteX105" fmla="*/ 39038 w 8243366"/>
              <a:gd name="connsiteY105" fmla="*/ 588190 h 2014912"/>
              <a:gd name="connsiteX106" fmla="*/ 216838 w 8243366"/>
              <a:gd name="connsiteY106" fmla="*/ 953315 h 2014912"/>
              <a:gd name="connsiteX107" fmla="*/ 204138 w 8243366"/>
              <a:gd name="connsiteY107" fmla="*/ 1347015 h 2014912"/>
              <a:gd name="connsiteX108" fmla="*/ 229538 w 8243366"/>
              <a:gd name="connsiteY108" fmla="*/ 1651815 h 2014912"/>
              <a:gd name="connsiteX109" fmla="*/ 267638 w 8243366"/>
              <a:gd name="connsiteY109" fmla="*/ 1753415 h 2014912"/>
              <a:gd name="connsiteX110" fmla="*/ 293832 w 8243366"/>
              <a:gd name="connsiteY110" fmla="*/ 1870097 h 2014912"/>
              <a:gd name="connsiteX111" fmla="*/ 390669 w 8243366"/>
              <a:gd name="connsiteY111" fmla="*/ 2013765 h 2014912"/>
              <a:gd name="connsiteX0" fmla="*/ 390669 w 8226822"/>
              <a:gd name="connsiteY0" fmla="*/ 2013765 h 2014912"/>
              <a:gd name="connsiteX1" fmla="*/ 507351 w 8226822"/>
              <a:gd name="connsiteY1" fmla="*/ 1930422 h 2014912"/>
              <a:gd name="connsiteX2" fmla="*/ 624826 w 8226822"/>
              <a:gd name="connsiteY2" fmla="*/ 1803422 h 2014912"/>
              <a:gd name="connsiteX3" fmla="*/ 683563 w 8226822"/>
              <a:gd name="connsiteY3" fmla="*/ 1679596 h 2014912"/>
              <a:gd name="connsiteX4" fmla="*/ 759763 w 8226822"/>
              <a:gd name="connsiteY4" fmla="*/ 1619271 h 2014912"/>
              <a:gd name="connsiteX5" fmla="*/ 862157 w 8226822"/>
              <a:gd name="connsiteY5" fmla="*/ 1557359 h 2014912"/>
              <a:gd name="connsiteX6" fmla="*/ 905813 w 8226822"/>
              <a:gd name="connsiteY6" fmla="*/ 1500208 h 2014912"/>
              <a:gd name="connsiteX7" fmla="*/ 857394 w 8226822"/>
              <a:gd name="connsiteY7" fmla="*/ 1389084 h 2014912"/>
              <a:gd name="connsiteX8" fmla="*/ 803419 w 8226822"/>
              <a:gd name="connsiteY8" fmla="*/ 1314471 h 2014912"/>
              <a:gd name="connsiteX9" fmla="*/ 758175 w 8226822"/>
              <a:gd name="connsiteY9" fmla="*/ 1212077 h 2014912"/>
              <a:gd name="connsiteX10" fmla="*/ 746268 w 8226822"/>
              <a:gd name="connsiteY10" fmla="*/ 1056502 h 2014912"/>
              <a:gd name="connsiteX11" fmla="*/ 851838 w 8226822"/>
              <a:gd name="connsiteY11" fmla="*/ 982683 h 2014912"/>
              <a:gd name="connsiteX12" fmla="*/ 968519 w 8226822"/>
              <a:gd name="connsiteY12" fmla="*/ 1039834 h 2014912"/>
              <a:gd name="connsiteX13" fmla="*/ 1011381 w 8226822"/>
              <a:gd name="connsiteY13" fmla="*/ 1140639 h 2014912"/>
              <a:gd name="connsiteX14" fmla="*/ 1131238 w 8226822"/>
              <a:gd name="connsiteY14" fmla="*/ 991415 h 2014912"/>
              <a:gd name="connsiteX15" fmla="*/ 1232838 w 8226822"/>
              <a:gd name="connsiteY15" fmla="*/ 902515 h 2014912"/>
              <a:gd name="connsiteX16" fmla="*/ 1296338 w 8226822"/>
              <a:gd name="connsiteY16" fmla="*/ 864415 h 2014912"/>
              <a:gd name="connsiteX17" fmla="*/ 1441594 w 8226822"/>
              <a:gd name="connsiteY17" fmla="*/ 767578 h 2014912"/>
              <a:gd name="connsiteX18" fmla="*/ 1562244 w 8226822"/>
              <a:gd name="connsiteY18" fmla="*/ 737415 h 2014912"/>
              <a:gd name="connsiteX19" fmla="*/ 1639239 w 8226822"/>
              <a:gd name="connsiteY19" fmla="*/ 830284 h 2014912"/>
              <a:gd name="connsiteX20" fmla="*/ 1619394 w 8226822"/>
              <a:gd name="connsiteY20" fmla="*/ 923153 h 2014912"/>
              <a:gd name="connsiteX21" fmla="*/ 1558276 w 8226822"/>
              <a:gd name="connsiteY21" fmla="*/ 987446 h 2014912"/>
              <a:gd name="connsiteX22" fmla="*/ 1493188 w 8226822"/>
              <a:gd name="connsiteY22" fmla="*/ 1039040 h 2014912"/>
              <a:gd name="connsiteX23" fmla="*/ 1292369 w 8226822"/>
              <a:gd name="connsiteY23" fmla="*/ 1193822 h 2014912"/>
              <a:gd name="connsiteX24" fmla="*/ 1157432 w 8226822"/>
              <a:gd name="connsiteY24" fmla="*/ 1363684 h 2014912"/>
              <a:gd name="connsiteX25" fmla="*/ 1620188 w 8226822"/>
              <a:gd name="connsiteY25" fmla="*/ 1210490 h 2014912"/>
              <a:gd name="connsiteX26" fmla="*/ 1750363 w 8226822"/>
              <a:gd name="connsiteY26" fmla="*/ 1162072 h 2014912"/>
              <a:gd name="connsiteX27" fmla="*/ 1828945 w 8226822"/>
              <a:gd name="connsiteY27" fmla="*/ 1104128 h 2014912"/>
              <a:gd name="connsiteX28" fmla="*/ 1918638 w 8226822"/>
              <a:gd name="connsiteY28" fmla="*/ 1100954 h 2014912"/>
              <a:gd name="connsiteX29" fmla="*/ 2037700 w 8226822"/>
              <a:gd name="connsiteY29" fmla="*/ 1071584 h 2014912"/>
              <a:gd name="connsiteX30" fmla="*/ 2096438 w 8226822"/>
              <a:gd name="connsiteY30" fmla="*/ 1036659 h 2014912"/>
              <a:gd name="connsiteX31" fmla="*/ 2146444 w 8226822"/>
              <a:gd name="connsiteY31" fmla="*/ 1025546 h 2014912"/>
              <a:gd name="connsiteX32" fmla="*/ 2204388 w 8226822"/>
              <a:gd name="connsiteY32" fmla="*/ 1016815 h 2014912"/>
              <a:gd name="connsiteX33" fmla="*/ 2324244 w 8226822"/>
              <a:gd name="connsiteY33" fmla="*/ 946171 h 2014912"/>
              <a:gd name="connsiteX34" fmla="*/ 2393300 w 8226822"/>
              <a:gd name="connsiteY34" fmla="*/ 908865 h 2014912"/>
              <a:gd name="connsiteX35" fmla="*/ 2474263 w 8226822"/>
              <a:gd name="connsiteY35" fmla="*/ 905690 h 2014912"/>
              <a:gd name="connsiteX36" fmla="*/ 2697307 w 8226822"/>
              <a:gd name="connsiteY36" fmla="*/ 916009 h 2014912"/>
              <a:gd name="connsiteX37" fmla="*/ 3095770 w 8226822"/>
              <a:gd name="connsiteY37" fmla="*/ 884258 h 2014912"/>
              <a:gd name="connsiteX38" fmla="*/ 3212450 w 8226822"/>
              <a:gd name="connsiteY38" fmla="*/ 832665 h 2014912"/>
              <a:gd name="connsiteX39" fmla="*/ 3222769 w 8226822"/>
              <a:gd name="connsiteY39" fmla="*/ 739003 h 2014912"/>
              <a:gd name="connsiteX40" fmla="*/ 3201338 w 8226822"/>
              <a:gd name="connsiteY40" fmla="*/ 636608 h 2014912"/>
              <a:gd name="connsiteX41" fmla="*/ 3152125 w 8226822"/>
              <a:gd name="connsiteY41" fmla="*/ 526277 h 2014912"/>
              <a:gd name="connsiteX42" fmla="*/ 3120375 w 8226822"/>
              <a:gd name="connsiteY42" fmla="*/ 346096 h 2014912"/>
              <a:gd name="connsiteX43" fmla="*/ 3233088 w 8226822"/>
              <a:gd name="connsiteY43" fmla="*/ 293709 h 2014912"/>
              <a:gd name="connsiteX44" fmla="*/ 3341038 w 8226822"/>
              <a:gd name="connsiteY44" fmla="*/ 289740 h 2014912"/>
              <a:gd name="connsiteX45" fmla="*/ 3402156 w 8226822"/>
              <a:gd name="connsiteY45" fmla="*/ 313553 h 2014912"/>
              <a:gd name="connsiteX46" fmla="*/ 3389458 w 8226822"/>
              <a:gd name="connsiteY46" fmla="*/ 383402 h 2014912"/>
              <a:gd name="connsiteX47" fmla="*/ 3374375 w 8226822"/>
              <a:gd name="connsiteY47" fmla="*/ 421503 h 2014912"/>
              <a:gd name="connsiteX48" fmla="*/ 3384694 w 8226822"/>
              <a:gd name="connsiteY48" fmla="*/ 492146 h 2014912"/>
              <a:gd name="connsiteX49" fmla="*/ 3409301 w 8226822"/>
              <a:gd name="connsiteY49" fmla="*/ 616765 h 2014912"/>
              <a:gd name="connsiteX50" fmla="*/ 3438669 w 8226822"/>
              <a:gd name="connsiteY50" fmla="*/ 741384 h 2014912"/>
              <a:gd name="connsiteX51" fmla="*/ 3500581 w 8226822"/>
              <a:gd name="connsiteY51" fmla="*/ 823933 h 2014912"/>
              <a:gd name="connsiteX52" fmla="*/ 3572813 w 8226822"/>
              <a:gd name="connsiteY52" fmla="*/ 836634 h 2014912"/>
              <a:gd name="connsiteX53" fmla="*/ 3925238 w 8226822"/>
              <a:gd name="connsiteY53" fmla="*/ 813615 h 2014912"/>
              <a:gd name="connsiteX54" fmla="*/ 3988738 w 8226822"/>
              <a:gd name="connsiteY54" fmla="*/ 800915 h 2014912"/>
              <a:gd name="connsiteX55" fmla="*/ 4118913 w 8226822"/>
              <a:gd name="connsiteY55" fmla="*/ 755671 h 2014912"/>
              <a:gd name="connsiteX56" fmla="*/ 4281632 w 8226822"/>
              <a:gd name="connsiteY56" fmla="*/ 701696 h 2014912"/>
              <a:gd name="connsiteX57" fmla="*/ 4344338 w 8226822"/>
              <a:gd name="connsiteY57" fmla="*/ 673915 h 2014912"/>
              <a:gd name="connsiteX58" fmla="*/ 4395138 w 8226822"/>
              <a:gd name="connsiteY58" fmla="*/ 661215 h 2014912"/>
              <a:gd name="connsiteX59" fmla="*/ 4433238 w 8226822"/>
              <a:gd name="connsiteY59" fmla="*/ 648515 h 2014912"/>
              <a:gd name="connsiteX60" fmla="*/ 4496738 w 8226822"/>
              <a:gd name="connsiteY60" fmla="*/ 635815 h 2014912"/>
              <a:gd name="connsiteX61" fmla="*/ 4585638 w 8226822"/>
              <a:gd name="connsiteY61" fmla="*/ 610415 h 2014912"/>
              <a:gd name="connsiteX62" fmla="*/ 4633263 w 8226822"/>
              <a:gd name="connsiteY62" fmla="*/ 599302 h 2014912"/>
              <a:gd name="connsiteX63" fmla="*/ 4712637 w 8226822"/>
              <a:gd name="connsiteY63" fmla="*/ 580253 h 2014912"/>
              <a:gd name="connsiteX64" fmla="*/ 4792013 w 8226822"/>
              <a:gd name="connsiteY64" fmla="*/ 543740 h 2014912"/>
              <a:gd name="connsiteX65" fmla="*/ 4886469 w 8226822"/>
              <a:gd name="connsiteY65" fmla="*/ 519134 h 2014912"/>
              <a:gd name="connsiteX66" fmla="*/ 5000769 w 8226822"/>
              <a:gd name="connsiteY66" fmla="*/ 507227 h 2014912"/>
              <a:gd name="connsiteX67" fmla="*/ 5249212 w 8226822"/>
              <a:gd name="connsiteY67" fmla="*/ 488177 h 2014912"/>
              <a:gd name="connsiteX68" fmla="*/ 5508769 w 8226822"/>
              <a:gd name="connsiteY68" fmla="*/ 497703 h 2014912"/>
              <a:gd name="connsiteX69" fmla="*/ 5705619 w 8226822"/>
              <a:gd name="connsiteY69" fmla="*/ 499290 h 2014912"/>
              <a:gd name="connsiteX70" fmla="*/ 5995338 w 8226822"/>
              <a:gd name="connsiteY70" fmla="*/ 485002 h 2014912"/>
              <a:gd name="connsiteX71" fmla="*/ 6427138 w 8226822"/>
              <a:gd name="connsiteY71" fmla="*/ 478653 h 2014912"/>
              <a:gd name="connsiteX72" fmla="*/ 6689869 w 8226822"/>
              <a:gd name="connsiteY72" fmla="*/ 521515 h 2014912"/>
              <a:gd name="connsiteX73" fmla="*/ 6847032 w 8226822"/>
              <a:gd name="connsiteY73" fmla="*/ 540565 h 2014912"/>
              <a:gd name="connsiteX74" fmla="*/ 6935138 w 8226822"/>
              <a:gd name="connsiteY74" fmla="*/ 546915 h 2014912"/>
              <a:gd name="connsiteX75" fmla="*/ 7049438 w 8226822"/>
              <a:gd name="connsiteY75" fmla="*/ 572315 h 2014912"/>
              <a:gd name="connsiteX76" fmla="*/ 7151832 w 8226822"/>
              <a:gd name="connsiteY76" fmla="*/ 583428 h 2014912"/>
              <a:gd name="connsiteX77" fmla="*/ 7308994 w 8226822"/>
              <a:gd name="connsiteY77" fmla="*/ 609621 h 2014912"/>
              <a:gd name="connsiteX78" fmla="*/ 7510606 w 8226822"/>
              <a:gd name="connsiteY78" fmla="*/ 627084 h 2014912"/>
              <a:gd name="connsiteX79" fmla="*/ 7593951 w 8226822"/>
              <a:gd name="connsiteY79" fmla="*/ 542946 h 2014912"/>
              <a:gd name="connsiteX80" fmla="*/ 7616176 w 8226822"/>
              <a:gd name="connsiteY80" fmla="*/ 454046 h 2014912"/>
              <a:gd name="connsiteX81" fmla="*/ 7634432 w 8226822"/>
              <a:gd name="connsiteY81" fmla="*/ 387372 h 2014912"/>
              <a:gd name="connsiteX82" fmla="*/ 7673326 w 8226822"/>
              <a:gd name="connsiteY82" fmla="*/ 328634 h 2014912"/>
              <a:gd name="connsiteX83" fmla="*/ 7725713 w 8226822"/>
              <a:gd name="connsiteY83" fmla="*/ 307203 h 2014912"/>
              <a:gd name="connsiteX84" fmla="*/ 7840807 w 8226822"/>
              <a:gd name="connsiteY84" fmla="*/ 347684 h 2014912"/>
              <a:gd name="connsiteX85" fmla="*/ 7774926 w 8226822"/>
              <a:gd name="connsiteY85" fmla="*/ 576284 h 2014912"/>
              <a:gd name="connsiteX86" fmla="*/ 7790006 w 8226822"/>
              <a:gd name="connsiteY86" fmla="*/ 719953 h 2014912"/>
              <a:gd name="connsiteX87" fmla="*/ 7878907 w 8226822"/>
              <a:gd name="connsiteY87" fmla="*/ 765196 h 2014912"/>
              <a:gd name="connsiteX88" fmla="*/ 7948757 w 8226822"/>
              <a:gd name="connsiteY88" fmla="*/ 821553 h 2014912"/>
              <a:gd name="connsiteX89" fmla="*/ 8034482 w 8226822"/>
              <a:gd name="connsiteY89" fmla="*/ 825521 h 2014912"/>
              <a:gd name="connsiteX90" fmla="*/ 8103538 w 8226822"/>
              <a:gd name="connsiteY90" fmla="*/ 851715 h 2014912"/>
              <a:gd name="connsiteX91" fmla="*/ 8192438 w 8226822"/>
              <a:gd name="connsiteY91" fmla="*/ 877115 h 2014912"/>
              <a:gd name="connsiteX92" fmla="*/ 8226569 w 8226822"/>
              <a:gd name="connsiteY92" fmla="*/ 442140 h 2014912"/>
              <a:gd name="connsiteX93" fmla="*/ 8205138 w 8226822"/>
              <a:gd name="connsiteY93" fmla="*/ 204015 h 2014912"/>
              <a:gd name="connsiteX94" fmla="*/ 8154338 w 8226822"/>
              <a:gd name="connsiteY94" fmla="*/ 191315 h 2014912"/>
              <a:gd name="connsiteX95" fmla="*/ 8065438 w 8226822"/>
              <a:gd name="connsiteY95" fmla="*/ 165915 h 2014912"/>
              <a:gd name="connsiteX96" fmla="*/ 6985938 w 8226822"/>
              <a:gd name="connsiteY96" fmla="*/ 153215 h 2014912"/>
              <a:gd name="connsiteX97" fmla="*/ 5385738 w 8226822"/>
              <a:gd name="connsiteY97" fmla="*/ 140515 h 2014912"/>
              <a:gd name="connsiteX98" fmla="*/ 1128856 w 8226822"/>
              <a:gd name="connsiteY98" fmla="*/ 26215 h 2014912"/>
              <a:gd name="connsiteX99" fmla="*/ 789132 w 8226822"/>
              <a:gd name="connsiteY99" fmla="*/ 5577 h 2014912"/>
              <a:gd name="connsiteX100" fmla="*/ 523225 w 8226822"/>
              <a:gd name="connsiteY100" fmla="*/ 16690 h 2014912"/>
              <a:gd name="connsiteX101" fmla="*/ 333519 w 8226822"/>
              <a:gd name="connsiteY101" fmla="*/ 21 h 2014912"/>
              <a:gd name="connsiteX102" fmla="*/ 183501 w 8226822"/>
              <a:gd name="connsiteY102" fmla="*/ 22246 h 2014912"/>
              <a:gd name="connsiteX103" fmla="*/ 39038 w 8226822"/>
              <a:gd name="connsiteY103" fmla="*/ 73046 h 2014912"/>
              <a:gd name="connsiteX104" fmla="*/ 21576 w 8226822"/>
              <a:gd name="connsiteY104" fmla="*/ 231797 h 2014912"/>
              <a:gd name="connsiteX105" fmla="*/ 39038 w 8226822"/>
              <a:gd name="connsiteY105" fmla="*/ 588190 h 2014912"/>
              <a:gd name="connsiteX106" fmla="*/ 216838 w 8226822"/>
              <a:gd name="connsiteY106" fmla="*/ 953315 h 2014912"/>
              <a:gd name="connsiteX107" fmla="*/ 204138 w 8226822"/>
              <a:gd name="connsiteY107" fmla="*/ 1347015 h 2014912"/>
              <a:gd name="connsiteX108" fmla="*/ 229538 w 8226822"/>
              <a:gd name="connsiteY108" fmla="*/ 1651815 h 2014912"/>
              <a:gd name="connsiteX109" fmla="*/ 267638 w 8226822"/>
              <a:gd name="connsiteY109" fmla="*/ 1753415 h 2014912"/>
              <a:gd name="connsiteX110" fmla="*/ 293832 w 8226822"/>
              <a:gd name="connsiteY110" fmla="*/ 1870097 h 2014912"/>
              <a:gd name="connsiteX111" fmla="*/ 390669 w 8226822"/>
              <a:gd name="connsiteY111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83563 w 8226718"/>
              <a:gd name="connsiteY3" fmla="*/ 1679596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31238 w 8226718"/>
              <a:gd name="connsiteY14" fmla="*/ 991415 h 2014912"/>
              <a:gd name="connsiteX15" fmla="*/ 1232838 w 8226718"/>
              <a:gd name="connsiteY15" fmla="*/ 902515 h 2014912"/>
              <a:gd name="connsiteX16" fmla="*/ 1296338 w 8226718"/>
              <a:gd name="connsiteY16" fmla="*/ 86441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57432 w 8226718"/>
              <a:gd name="connsiteY24" fmla="*/ 1363684 h 2014912"/>
              <a:gd name="connsiteX25" fmla="*/ 1620188 w 8226718"/>
              <a:gd name="connsiteY25" fmla="*/ 1210490 h 2014912"/>
              <a:gd name="connsiteX26" fmla="*/ 1750363 w 8226718"/>
              <a:gd name="connsiteY26" fmla="*/ 1162072 h 2014912"/>
              <a:gd name="connsiteX27" fmla="*/ 1828945 w 8226718"/>
              <a:gd name="connsiteY27" fmla="*/ 1104128 h 2014912"/>
              <a:gd name="connsiteX28" fmla="*/ 1918638 w 8226718"/>
              <a:gd name="connsiteY28" fmla="*/ 1100954 h 2014912"/>
              <a:gd name="connsiteX29" fmla="*/ 2037700 w 8226718"/>
              <a:gd name="connsiteY29" fmla="*/ 1071584 h 2014912"/>
              <a:gd name="connsiteX30" fmla="*/ 2096438 w 8226718"/>
              <a:gd name="connsiteY30" fmla="*/ 1036659 h 2014912"/>
              <a:gd name="connsiteX31" fmla="*/ 2146444 w 8226718"/>
              <a:gd name="connsiteY31" fmla="*/ 1025546 h 2014912"/>
              <a:gd name="connsiteX32" fmla="*/ 2204388 w 8226718"/>
              <a:gd name="connsiteY32" fmla="*/ 1016815 h 2014912"/>
              <a:gd name="connsiteX33" fmla="*/ 2324244 w 8226718"/>
              <a:gd name="connsiteY33" fmla="*/ 946171 h 2014912"/>
              <a:gd name="connsiteX34" fmla="*/ 2393300 w 8226718"/>
              <a:gd name="connsiteY34" fmla="*/ 908865 h 2014912"/>
              <a:gd name="connsiteX35" fmla="*/ 2474263 w 8226718"/>
              <a:gd name="connsiteY35" fmla="*/ 905690 h 2014912"/>
              <a:gd name="connsiteX36" fmla="*/ 2697307 w 8226718"/>
              <a:gd name="connsiteY36" fmla="*/ 916009 h 2014912"/>
              <a:gd name="connsiteX37" fmla="*/ 3095770 w 8226718"/>
              <a:gd name="connsiteY37" fmla="*/ 884258 h 2014912"/>
              <a:gd name="connsiteX38" fmla="*/ 3212450 w 8226718"/>
              <a:gd name="connsiteY38" fmla="*/ 832665 h 2014912"/>
              <a:gd name="connsiteX39" fmla="*/ 3222769 w 8226718"/>
              <a:gd name="connsiteY39" fmla="*/ 739003 h 2014912"/>
              <a:gd name="connsiteX40" fmla="*/ 3201338 w 8226718"/>
              <a:gd name="connsiteY40" fmla="*/ 636608 h 2014912"/>
              <a:gd name="connsiteX41" fmla="*/ 3152125 w 8226718"/>
              <a:gd name="connsiteY41" fmla="*/ 526277 h 2014912"/>
              <a:gd name="connsiteX42" fmla="*/ 3120375 w 8226718"/>
              <a:gd name="connsiteY42" fmla="*/ 346096 h 2014912"/>
              <a:gd name="connsiteX43" fmla="*/ 3233088 w 8226718"/>
              <a:gd name="connsiteY43" fmla="*/ 293709 h 2014912"/>
              <a:gd name="connsiteX44" fmla="*/ 3341038 w 8226718"/>
              <a:gd name="connsiteY44" fmla="*/ 289740 h 2014912"/>
              <a:gd name="connsiteX45" fmla="*/ 3402156 w 8226718"/>
              <a:gd name="connsiteY45" fmla="*/ 313553 h 2014912"/>
              <a:gd name="connsiteX46" fmla="*/ 3389458 w 8226718"/>
              <a:gd name="connsiteY46" fmla="*/ 383402 h 2014912"/>
              <a:gd name="connsiteX47" fmla="*/ 3374375 w 8226718"/>
              <a:gd name="connsiteY47" fmla="*/ 421503 h 2014912"/>
              <a:gd name="connsiteX48" fmla="*/ 3384694 w 8226718"/>
              <a:gd name="connsiteY48" fmla="*/ 492146 h 2014912"/>
              <a:gd name="connsiteX49" fmla="*/ 3409301 w 8226718"/>
              <a:gd name="connsiteY49" fmla="*/ 616765 h 2014912"/>
              <a:gd name="connsiteX50" fmla="*/ 3438669 w 8226718"/>
              <a:gd name="connsiteY50" fmla="*/ 741384 h 2014912"/>
              <a:gd name="connsiteX51" fmla="*/ 3500581 w 8226718"/>
              <a:gd name="connsiteY51" fmla="*/ 823933 h 2014912"/>
              <a:gd name="connsiteX52" fmla="*/ 3572813 w 8226718"/>
              <a:gd name="connsiteY52" fmla="*/ 836634 h 2014912"/>
              <a:gd name="connsiteX53" fmla="*/ 3925238 w 8226718"/>
              <a:gd name="connsiteY53" fmla="*/ 813615 h 2014912"/>
              <a:gd name="connsiteX54" fmla="*/ 3988738 w 8226718"/>
              <a:gd name="connsiteY54" fmla="*/ 800915 h 2014912"/>
              <a:gd name="connsiteX55" fmla="*/ 4118913 w 8226718"/>
              <a:gd name="connsiteY55" fmla="*/ 755671 h 2014912"/>
              <a:gd name="connsiteX56" fmla="*/ 4281632 w 8226718"/>
              <a:gd name="connsiteY56" fmla="*/ 701696 h 2014912"/>
              <a:gd name="connsiteX57" fmla="*/ 4344338 w 8226718"/>
              <a:gd name="connsiteY57" fmla="*/ 673915 h 2014912"/>
              <a:gd name="connsiteX58" fmla="*/ 4395138 w 8226718"/>
              <a:gd name="connsiteY58" fmla="*/ 661215 h 2014912"/>
              <a:gd name="connsiteX59" fmla="*/ 4433238 w 8226718"/>
              <a:gd name="connsiteY59" fmla="*/ 648515 h 2014912"/>
              <a:gd name="connsiteX60" fmla="*/ 4496738 w 8226718"/>
              <a:gd name="connsiteY60" fmla="*/ 635815 h 2014912"/>
              <a:gd name="connsiteX61" fmla="*/ 4585638 w 8226718"/>
              <a:gd name="connsiteY61" fmla="*/ 610415 h 2014912"/>
              <a:gd name="connsiteX62" fmla="*/ 4633263 w 8226718"/>
              <a:gd name="connsiteY62" fmla="*/ 599302 h 2014912"/>
              <a:gd name="connsiteX63" fmla="*/ 4712637 w 8226718"/>
              <a:gd name="connsiteY63" fmla="*/ 580253 h 2014912"/>
              <a:gd name="connsiteX64" fmla="*/ 4792013 w 8226718"/>
              <a:gd name="connsiteY64" fmla="*/ 543740 h 2014912"/>
              <a:gd name="connsiteX65" fmla="*/ 4886469 w 8226718"/>
              <a:gd name="connsiteY65" fmla="*/ 519134 h 2014912"/>
              <a:gd name="connsiteX66" fmla="*/ 5000769 w 8226718"/>
              <a:gd name="connsiteY66" fmla="*/ 507227 h 2014912"/>
              <a:gd name="connsiteX67" fmla="*/ 5249212 w 8226718"/>
              <a:gd name="connsiteY67" fmla="*/ 488177 h 2014912"/>
              <a:gd name="connsiteX68" fmla="*/ 5508769 w 8226718"/>
              <a:gd name="connsiteY68" fmla="*/ 497703 h 2014912"/>
              <a:gd name="connsiteX69" fmla="*/ 5705619 w 8226718"/>
              <a:gd name="connsiteY69" fmla="*/ 499290 h 2014912"/>
              <a:gd name="connsiteX70" fmla="*/ 5995338 w 8226718"/>
              <a:gd name="connsiteY70" fmla="*/ 485002 h 2014912"/>
              <a:gd name="connsiteX71" fmla="*/ 6427138 w 8226718"/>
              <a:gd name="connsiteY71" fmla="*/ 478653 h 2014912"/>
              <a:gd name="connsiteX72" fmla="*/ 6689869 w 8226718"/>
              <a:gd name="connsiteY72" fmla="*/ 521515 h 2014912"/>
              <a:gd name="connsiteX73" fmla="*/ 6847032 w 8226718"/>
              <a:gd name="connsiteY73" fmla="*/ 540565 h 2014912"/>
              <a:gd name="connsiteX74" fmla="*/ 6935138 w 8226718"/>
              <a:gd name="connsiteY74" fmla="*/ 546915 h 2014912"/>
              <a:gd name="connsiteX75" fmla="*/ 7049438 w 8226718"/>
              <a:gd name="connsiteY75" fmla="*/ 572315 h 2014912"/>
              <a:gd name="connsiteX76" fmla="*/ 7151832 w 8226718"/>
              <a:gd name="connsiteY76" fmla="*/ 583428 h 2014912"/>
              <a:gd name="connsiteX77" fmla="*/ 7308994 w 8226718"/>
              <a:gd name="connsiteY77" fmla="*/ 609621 h 2014912"/>
              <a:gd name="connsiteX78" fmla="*/ 7510606 w 8226718"/>
              <a:gd name="connsiteY78" fmla="*/ 627084 h 2014912"/>
              <a:gd name="connsiteX79" fmla="*/ 7593951 w 8226718"/>
              <a:gd name="connsiteY79" fmla="*/ 542946 h 2014912"/>
              <a:gd name="connsiteX80" fmla="*/ 7616176 w 8226718"/>
              <a:gd name="connsiteY80" fmla="*/ 454046 h 2014912"/>
              <a:gd name="connsiteX81" fmla="*/ 7634432 w 8226718"/>
              <a:gd name="connsiteY81" fmla="*/ 387372 h 2014912"/>
              <a:gd name="connsiteX82" fmla="*/ 7673326 w 8226718"/>
              <a:gd name="connsiteY82" fmla="*/ 328634 h 2014912"/>
              <a:gd name="connsiteX83" fmla="*/ 7725713 w 8226718"/>
              <a:gd name="connsiteY83" fmla="*/ 307203 h 2014912"/>
              <a:gd name="connsiteX84" fmla="*/ 7840807 w 8226718"/>
              <a:gd name="connsiteY84" fmla="*/ 347684 h 2014912"/>
              <a:gd name="connsiteX85" fmla="*/ 7774926 w 8226718"/>
              <a:gd name="connsiteY85" fmla="*/ 576284 h 2014912"/>
              <a:gd name="connsiteX86" fmla="*/ 7790006 w 8226718"/>
              <a:gd name="connsiteY86" fmla="*/ 719953 h 2014912"/>
              <a:gd name="connsiteX87" fmla="*/ 7878907 w 8226718"/>
              <a:gd name="connsiteY87" fmla="*/ 765196 h 2014912"/>
              <a:gd name="connsiteX88" fmla="*/ 7948757 w 8226718"/>
              <a:gd name="connsiteY88" fmla="*/ 821553 h 2014912"/>
              <a:gd name="connsiteX89" fmla="*/ 8034482 w 8226718"/>
              <a:gd name="connsiteY89" fmla="*/ 825521 h 2014912"/>
              <a:gd name="connsiteX90" fmla="*/ 8103538 w 8226718"/>
              <a:gd name="connsiteY90" fmla="*/ 851715 h 2014912"/>
              <a:gd name="connsiteX91" fmla="*/ 8192438 w 8226718"/>
              <a:gd name="connsiteY91" fmla="*/ 877115 h 2014912"/>
              <a:gd name="connsiteX92" fmla="*/ 8226569 w 8226718"/>
              <a:gd name="connsiteY92" fmla="*/ 442140 h 2014912"/>
              <a:gd name="connsiteX93" fmla="*/ 8202757 w 8226718"/>
              <a:gd name="connsiteY93" fmla="*/ 265928 h 2014912"/>
              <a:gd name="connsiteX94" fmla="*/ 8154338 w 8226718"/>
              <a:gd name="connsiteY94" fmla="*/ 191315 h 2014912"/>
              <a:gd name="connsiteX95" fmla="*/ 8065438 w 8226718"/>
              <a:gd name="connsiteY95" fmla="*/ 165915 h 2014912"/>
              <a:gd name="connsiteX96" fmla="*/ 6985938 w 8226718"/>
              <a:gd name="connsiteY96" fmla="*/ 153215 h 2014912"/>
              <a:gd name="connsiteX97" fmla="*/ 5385738 w 8226718"/>
              <a:gd name="connsiteY97" fmla="*/ 140515 h 2014912"/>
              <a:gd name="connsiteX98" fmla="*/ 1128856 w 8226718"/>
              <a:gd name="connsiteY98" fmla="*/ 26215 h 2014912"/>
              <a:gd name="connsiteX99" fmla="*/ 789132 w 8226718"/>
              <a:gd name="connsiteY99" fmla="*/ 5577 h 2014912"/>
              <a:gd name="connsiteX100" fmla="*/ 523225 w 8226718"/>
              <a:gd name="connsiteY100" fmla="*/ 16690 h 2014912"/>
              <a:gd name="connsiteX101" fmla="*/ 333519 w 8226718"/>
              <a:gd name="connsiteY101" fmla="*/ 21 h 2014912"/>
              <a:gd name="connsiteX102" fmla="*/ 183501 w 8226718"/>
              <a:gd name="connsiteY102" fmla="*/ 22246 h 2014912"/>
              <a:gd name="connsiteX103" fmla="*/ 39038 w 8226718"/>
              <a:gd name="connsiteY103" fmla="*/ 73046 h 2014912"/>
              <a:gd name="connsiteX104" fmla="*/ 21576 w 8226718"/>
              <a:gd name="connsiteY104" fmla="*/ 231797 h 2014912"/>
              <a:gd name="connsiteX105" fmla="*/ 39038 w 8226718"/>
              <a:gd name="connsiteY105" fmla="*/ 588190 h 2014912"/>
              <a:gd name="connsiteX106" fmla="*/ 216838 w 8226718"/>
              <a:gd name="connsiteY106" fmla="*/ 953315 h 2014912"/>
              <a:gd name="connsiteX107" fmla="*/ 204138 w 8226718"/>
              <a:gd name="connsiteY107" fmla="*/ 1347015 h 2014912"/>
              <a:gd name="connsiteX108" fmla="*/ 229538 w 8226718"/>
              <a:gd name="connsiteY108" fmla="*/ 1651815 h 2014912"/>
              <a:gd name="connsiteX109" fmla="*/ 267638 w 8226718"/>
              <a:gd name="connsiteY109" fmla="*/ 1753415 h 2014912"/>
              <a:gd name="connsiteX110" fmla="*/ 293832 w 8226718"/>
              <a:gd name="connsiteY110" fmla="*/ 1870097 h 2014912"/>
              <a:gd name="connsiteX111" fmla="*/ 390669 w 8226718"/>
              <a:gd name="connsiteY111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83563 w 8226718"/>
              <a:gd name="connsiteY3" fmla="*/ 1679596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31238 w 8226718"/>
              <a:gd name="connsiteY14" fmla="*/ 991415 h 2014912"/>
              <a:gd name="connsiteX15" fmla="*/ 1232838 w 8226718"/>
              <a:gd name="connsiteY15" fmla="*/ 902515 h 2014912"/>
              <a:gd name="connsiteX16" fmla="*/ 1296338 w 8226718"/>
              <a:gd name="connsiteY16" fmla="*/ 86441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57432 w 8226718"/>
              <a:gd name="connsiteY24" fmla="*/ 1363684 h 2014912"/>
              <a:gd name="connsiteX25" fmla="*/ 1252142 w 8226718"/>
              <a:gd name="connsiteY25" fmla="*/ 1316230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83563 w 8226718"/>
              <a:gd name="connsiteY3" fmla="*/ 1679596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31238 w 8226718"/>
              <a:gd name="connsiteY14" fmla="*/ 991415 h 2014912"/>
              <a:gd name="connsiteX15" fmla="*/ 1232838 w 8226718"/>
              <a:gd name="connsiteY15" fmla="*/ 902515 h 2014912"/>
              <a:gd name="connsiteX16" fmla="*/ 1296338 w 8226718"/>
              <a:gd name="connsiteY16" fmla="*/ 86441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57432 w 8226718"/>
              <a:gd name="connsiteY24" fmla="*/ 1363684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83563 w 8226718"/>
              <a:gd name="connsiteY3" fmla="*/ 1679596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31238 w 8226718"/>
              <a:gd name="connsiteY14" fmla="*/ 991415 h 2014912"/>
              <a:gd name="connsiteX15" fmla="*/ 1232838 w 8226718"/>
              <a:gd name="connsiteY15" fmla="*/ 902515 h 2014912"/>
              <a:gd name="connsiteX16" fmla="*/ 1296338 w 8226718"/>
              <a:gd name="connsiteY16" fmla="*/ 86441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83563 w 8226718"/>
              <a:gd name="connsiteY3" fmla="*/ 1679596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32838 w 8226718"/>
              <a:gd name="connsiteY15" fmla="*/ 902515 h 2014912"/>
              <a:gd name="connsiteX16" fmla="*/ 1296338 w 8226718"/>
              <a:gd name="connsiteY16" fmla="*/ 86441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83563 w 8226718"/>
              <a:gd name="connsiteY3" fmla="*/ 1679596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296338 w 8226718"/>
              <a:gd name="connsiteY16" fmla="*/ 86441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83563 w 8226718"/>
              <a:gd name="connsiteY3" fmla="*/ 1679596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59763 w 8226718"/>
              <a:gd name="connsiteY4" fmla="*/ 1619271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510606 w 8226718"/>
              <a:gd name="connsiteY79" fmla="*/ 62708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308994 w 8226718"/>
              <a:gd name="connsiteY78" fmla="*/ 609621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51832 w 8226718"/>
              <a:gd name="connsiteY77" fmla="*/ 583428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20375 w 8226718"/>
              <a:gd name="connsiteY43" fmla="*/ 346096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52125 w 8226718"/>
              <a:gd name="connsiteY42" fmla="*/ 526277 h 2014912"/>
              <a:gd name="connsiteX43" fmla="*/ 3157607 w 8226718"/>
              <a:gd name="connsiteY43" fmla="*/ 350231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01338 w 8226718"/>
              <a:gd name="connsiteY41" fmla="*/ 636608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22769 w 8226718"/>
              <a:gd name="connsiteY40" fmla="*/ 739003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12450 w 8226718"/>
              <a:gd name="connsiteY39" fmla="*/ 832665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884258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697307 w 8226718"/>
              <a:gd name="connsiteY37" fmla="*/ 91600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3088 w 8226718"/>
              <a:gd name="connsiteY44" fmla="*/ 29370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341038 w 8226718"/>
              <a:gd name="connsiteY45" fmla="*/ 28974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402156 w 8226718"/>
              <a:gd name="connsiteY46" fmla="*/ 313553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89458 w 8226718"/>
              <a:gd name="connsiteY47" fmla="*/ 383402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74375 w 8226718"/>
              <a:gd name="connsiteY48" fmla="*/ 421503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492146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9301 w 8226718"/>
              <a:gd name="connsiteY50" fmla="*/ 61676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38669 w 8226718"/>
              <a:gd name="connsiteY51" fmla="*/ 741384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500581 w 8226718"/>
              <a:gd name="connsiteY52" fmla="*/ 823933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3663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925238 w 8226718"/>
              <a:gd name="connsiteY54" fmla="*/ 81361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18913 w 8226718"/>
              <a:gd name="connsiteY56" fmla="*/ 755671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43735 w 8226718"/>
              <a:gd name="connsiteY56" fmla="*/ 759806 h 2014912"/>
              <a:gd name="connsiteX57" fmla="*/ 4281632 w 8226718"/>
              <a:gd name="connsiteY57" fmla="*/ 701696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43735 w 8226718"/>
              <a:gd name="connsiteY56" fmla="*/ 759806 h 2014912"/>
              <a:gd name="connsiteX57" fmla="*/ 4298179 w 8226718"/>
              <a:gd name="connsiteY57" fmla="*/ 730641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00769 w 8226718"/>
              <a:gd name="connsiteY67" fmla="*/ 50722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43735 w 8226718"/>
              <a:gd name="connsiteY56" fmla="*/ 759806 h 2014912"/>
              <a:gd name="connsiteX57" fmla="*/ 4298179 w 8226718"/>
              <a:gd name="connsiteY57" fmla="*/ 730641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4886469 w 8226718"/>
              <a:gd name="connsiteY66" fmla="*/ 519134 h 2014912"/>
              <a:gd name="connsiteX67" fmla="*/ 5025591 w 8226718"/>
              <a:gd name="connsiteY67" fmla="*/ 556847 h 2014912"/>
              <a:gd name="connsiteX68" fmla="*/ 5249212 w 8226718"/>
              <a:gd name="connsiteY68" fmla="*/ 488177 h 2014912"/>
              <a:gd name="connsiteX69" fmla="*/ 5508769 w 8226718"/>
              <a:gd name="connsiteY69" fmla="*/ 497703 h 2014912"/>
              <a:gd name="connsiteX70" fmla="*/ 5705619 w 8226718"/>
              <a:gd name="connsiteY70" fmla="*/ 499290 h 2014912"/>
              <a:gd name="connsiteX71" fmla="*/ 5995338 w 8226718"/>
              <a:gd name="connsiteY71" fmla="*/ 485002 h 2014912"/>
              <a:gd name="connsiteX72" fmla="*/ 6427138 w 8226718"/>
              <a:gd name="connsiteY72" fmla="*/ 478653 h 2014912"/>
              <a:gd name="connsiteX73" fmla="*/ 6689869 w 8226718"/>
              <a:gd name="connsiteY73" fmla="*/ 521515 h 2014912"/>
              <a:gd name="connsiteX74" fmla="*/ 6847032 w 8226718"/>
              <a:gd name="connsiteY74" fmla="*/ 540565 h 2014912"/>
              <a:gd name="connsiteX75" fmla="*/ 6935138 w 8226718"/>
              <a:gd name="connsiteY75" fmla="*/ 546915 h 2014912"/>
              <a:gd name="connsiteX76" fmla="*/ 7049438 w 8226718"/>
              <a:gd name="connsiteY76" fmla="*/ 572315 h 2014912"/>
              <a:gd name="connsiteX77" fmla="*/ 7142105 w 8226718"/>
              <a:gd name="connsiteY77" fmla="*/ 622339 h 2014912"/>
              <a:gd name="connsiteX78" fmla="*/ 7289539 w 8226718"/>
              <a:gd name="connsiteY78" fmla="*/ 658259 h 2014912"/>
              <a:gd name="connsiteX79" fmla="*/ 7491151 w 8226718"/>
              <a:gd name="connsiteY79" fmla="*/ 665994 h 2014912"/>
              <a:gd name="connsiteX80" fmla="*/ 7593951 w 8226718"/>
              <a:gd name="connsiteY80" fmla="*/ 542946 h 2014912"/>
              <a:gd name="connsiteX81" fmla="*/ 7616176 w 8226718"/>
              <a:gd name="connsiteY81" fmla="*/ 454046 h 2014912"/>
              <a:gd name="connsiteX82" fmla="*/ 7634432 w 8226718"/>
              <a:gd name="connsiteY82" fmla="*/ 387372 h 2014912"/>
              <a:gd name="connsiteX83" fmla="*/ 7673326 w 8226718"/>
              <a:gd name="connsiteY83" fmla="*/ 328634 h 2014912"/>
              <a:gd name="connsiteX84" fmla="*/ 7725713 w 8226718"/>
              <a:gd name="connsiteY84" fmla="*/ 307203 h 2014912"/>
              <a:gd name="connsiteX85" fmla="*/ 7840807 w 8226718"/>
              <a:gd name="connsiteY85" fmla="*/ 347684 h 2014912"/>
              <a:gd name="connsiteX86" fmla="*/ 7774926 w 8226718"/>
              <a:gd name="connsiteY86" fmla="*/ 576284 h 2014912"/>
              <a:gd name="connsiteX87" fmla="*/ 7790006 w 8226718"/>
              <a:gd name="connsiteY87" fmla="*/ 719953 h 2014912"/>
              <a:gd name="connsiteX88" fmla="*/ 7878907 w 8226718"/>
              <a:gd name="connsiteY88" fmla="*/ 765196 h 2014912"/>
              <a:gd name="connsiteX89" fmla="*/ 7948757 w 8226718"/>
              <a:gd name="connsiteY89" fmla="*/ 821553 h 2014912"/>
              <a:gd name="connsiteX90" fmla="*/ 8034482 w 8226718"/>
              <a:gd name="connsiteY90" fmla="*/ 825521 h 2014912"/>
              <a:gd name="connsiteX91" fmla="*/ 8103538 w 8226718"/>
              <a:gd name="connsiteY91" fmla="*/ 851715 h 2014912"/>
              <a:gd name="connsiteX92" fmla="*/ 8192438 w 8226718"/>
              <a:gd name="connsiteY92" fmla="*/ 877115 h 2014912"/>
              <a:gd name="connsiteX93" fmla="*/ 8226569 w 8226718"/>
              <a:gd name="connsiteY93" fmla="*/ 442140 h 2014912"/>
              <a:gd name="connsiteX94" fmla="*/ 8202757 w 8226718"/>
              <a:gd name="connsiteY94" fmla="*/ 265928 h 2014912"/>
              <a:gd name="connsiteX95" fmla="*/ 8154338 w 8226718"/>
              <a:gd name="connsiteY95" fmla="*/ 191315 h 2014912"/>
              <a:gd name="connsiteX96" fmla="*/ 8065438 w 8226718"/>
              <a:gd name="connsiteY96" fmla="*/ 165915 h 2014912"/>
              <a:gd name="connsiteX97" fmla="*/ 6985938 w 8226718"/>
              <a:gd name="connsiteY97" fmla="*/ 153215 h 2014912"/>
              <a:gd name="connsiteX98" fmla="*/ 5385738 w 8226718"/>
              <a:gd name="connsiteY98" fmla="*/ 140515 h 2014912"/>
              <a:gd name="connsiteX99" fmla="*/ 1128856 w 8226718"/>
              <a:gd name="connsiteY99" fmla="*/ 26215 h 2014912"/>
              <a:gd name="connsiteX100" fmla="*/ 789132 w 8226718"/>
              <a:gd name="connsiteY100" fmla="*/ 5577 h 2014912"/>
              <a:gd name="connsiteX101" fmla="*/ 523225 w 8226718"/>
              <a:gd name="connsiteY101" fmla="*/ 16690 h 2014912"/>
              <a:gd name="connsiteX102" fmla="*/ 333519 w 8226718"/>
              <a:gd name="connsiteY102" fmla="*/ 21 h 2014912"/>
              <a:gd name="connsiteX103" fmla="*/ 183501 w 8226718"/>
              <a:gd name="connsiteY103" fmla="*/ 22246 h 2014912"/>
              <a:gd name="connsiteX104" fmla="*/ 39038 w 8226718"/>
              <a:gd name="connsiteY104" fmla="*/ 73046 h 2014912"/>
              <a:gd name="connsiteX105" fmla="*/ 21576 w 8226718"/>
              <a:gd name="connsiteY105" fmla="*/ 231797 h 2014912"/>
              <a:gd name="connsiteX106" fmla="*/ 39038 w 8226718"/>
              <a:gd name="connsiteY106" fmla="*/ 588190 h 2014912"/>
              <a:gd name="connsiteX107" fmla="*/ 216838 w 8226718"/>
              <a:gd name="connsiteY107" fmla="*/ 953315 h 2014912"/>
              <a:gd name="connsiteX108" fmla="*/ 204138 w 8226718"/>
              <a:gd name="connsiteY108" fmla="*/ 1347015 h 2014912"/>
              <a:gd name="connsiteX109" fmla="*/ 229538 w 8226718"/>
              <a:gd name="connsiteY109" fmla="*/ 1651815 h 2014912"/>
              <a:gd name="connsiteX110" fmla="*/ 267638 w 8226718"/>
              <a:gd name="connsiteY110" fmla="*/ 1753415 h 2014912"/>
              <a:gd name="connsiteX111" fmla="*/ 293832 w 8226718"/>
              <a:gd name="connsiteY111" fmla="*/ 1870097 h 2014912"/>
              <a:gd name="connsiteX112" fmla="*/ 390669 w 8226718"/>
              <a:gd name="connsiteY112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43735 w 8226718"/>
              <a:gd name="connsiteY56" fmla="*/ 759806 h 2014912"/>
              <a:gd name="connsiteX57" fmla="*/ 4298179 w 8226718"/>
              <a:gd name="connsiteY57" fmla="*/ 730641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4792013 w 8226718"/>
              <a:gd name="connsiteY65" fmla="*/ 543740 h 2014912"/>
              <a:gd name="connsiteX66" fmla="*/ 5025591 w 8226718"/>
              <a:gd name="connsiteY66" fmla="*/ 556847 h 2014912"/>
              <a:gd name="connsiteX67" fmla="*/ 5249212 w 8226718"/>
              <a:gd name="connsiteY67" fmla="*/ 488177 h 2014912"/>
              <a:gd name="connsiteX68" fmla="*/ 5508769 w 8226718"/>
              <a:gd name="connsiteY68" fmla="*/ 497703 h 2014912"/>
              <a:gd name="connsiteX69" fmla="*/ 5705619 w 8226718"/>
              <a:gd name="connsiteY69" fmla="*/ 499290 h 2014912"/>
              <a:gd name="connsiteX70" fmla="*/ 5995338 w 8226718"/>
              <a:gd name="connsiteY70" fmla="*/ 485002 h 2014912"/>
              <a:gd name="connsiteX71" fmla="*/ 6427138 w 8226718"/>
              <a:gd name="connsiteY71" fmla="*/ 478653 h 2014912"/>
              <a:gd name="connsiteX72" fmla="*/ 6689869 w 8226718"/>
              <a:gd name="connsiteY72" fmla="*/ 521515 h 2014912"/>
              <a:gd name="connsiteX73" fmla="*/ 6847032 w 8226718"/>
              <a:gd name="connsiteY73" fmla="*/ 540565 h 2014912"/>
              <a:gd name="connsiteX74" fmla="*/ 6935138 w 8226718"/>
              <a:gd name="connsiteY74" fmla="*/ 546915 h 2014912"/>
              <a:gd name="connsiteX75" fmla="*/ 7049438 w 8226718"/>
              <a:gd name="connsiteY75" fmla="*/ 572315 h 2014912"/>
              <a:gd name="connsiteX76" fmla="*/ 7142105 w 8226718"/>
              <a:gd name="connsiteY76" fmla="*/ 622339 h 2014912"/>
              <a:gd name="connsiteX77" fmla="*/ 7289539 w 8226718"/>
              <a:gd name="connsiteY77" fmla="*/ 658259 h 2014912"/>
              <a:gd name="connsiteX78" fmla="*/ 7491151 w 8226718"/>
              <a:gd name="connsiteY78" fmla="*/ 665994 h 2014912"/>
              <a:gd name="connsiteX79" fmla="*/ 7593951 w 8226718"/>
              <a:gd name="connsiteY79" fmla="*/ 542946 h 2014912"/>
              <a:gd name="connsiteX80" fmla="*/ 7616176 w 8226718"/>
              <a:gd name="connsiteY80" fmla="*/ 454046 h 2014912"/>
              <a:gd name="connsiteX81" fmla="*/ 7634432 w 8226718"/>
              <a:gd name="connsiteY81" fmla="*/ 387372 h 2014912"/>
              <a:gd name="connsiteX82" fmla="*/ 7673326 w 8226718"/>
              <a:gd name="connsiteY82" fmla="*/ 328634 h 2014912"/>
              <a:gd name="connsiteX83" fmla="*/ 7725713 w 8226718"/>
              <a:gd name="connsiteY83" fmla="*/ 307203 h 2014912"/>
              <a:gd name="connsiteX84" fmla="*/ 7840807 w 8226718"/>
              <a:gd name="connsiteY84" fmla="*/ 347684 h 2014912"/>
              <a:gd name="connsiteX85" fmla="*/ 7774926 w 8226718"/>
              <a:gd name="connsiteY85" fmla="*/ 576284 h 2014912"/>
              <a:gd name="connsiteX86" fmla="*/ 7790006 w 8226718"/>
              <a:gd name="connsiteY86" fmla="*/ 719953 h 2014912"/>
              <a:gd name="connsiteX87" fmla="*/ 7878907 w 8226718"/>
              <a:gd name="connsiteY87" fmla="*/ 765196 h 2014912"/>
              <a:gd name="connsiteX88" fmla="*/ 7948757 w 8226718"/>
              <a:gd name="connsiteY88" fmla="*/ 821553 h 2014912"/>
              <a:gd name="connsiteX89" fmla="*/ 8034482 w 8226718"/>
              <a:gd name="connsiteY89" fmla="*/ 825521 h 2014912"/>
              <a:gd name="connsiteX90" fmla="*/ 8103538 w 8226718"/>
              <a:gd name="connsiteY90" fmla="*/ 851715 h 2014912"/>
              <a:gd name="connsiteX91" fmla="*/ 8192438 w 8226718"/>
              <a:gd name="connsiteY91" fmla="*/ 877115 h 2014912"/>
              <a:gd name="connsiteX92" fmla="*/ 8226569 w 8226718"/>
              <a:gd name="connsiteY92" fmla="*/ 442140 h 2014912"/>
              <a:gd name="connsiteX93" fmla="*/ 8202757 w 8226718"/>
              <a:gd name="connsiteY93" fmla="*/ 265928 h 2014912"/>
              <a:gd name="connsiteX94" fmla="*/ 8154338 w 8226718"/>
              <a:gd name="connsiteY94" fmla="*/ 191315 h 2014912"/>
              <a:gd name="connsiteX95" fmla="*/ 8065438 w 8226718"/>
              <a:gd name="connsiteY95" fmla="*/ 165915 h 2014912"/>
              <a:gd name="connsiteX96" fmla="*/ 6985938 w 8226718"/>
              <a:gd name="connsiteY96" fmla="*/ 153215 h 2014912"/>
              <a:gd name="connsiteX97" fmla="*/ 5385738 w 8226718"/>
              <a:gd name="connsiteY97" fmla="*/ 140515 h 2014912"/>
              <a:gd name="connsiteX98" fmla="*/ 1128856 w 8226718"/>
              <a:gd name="connsiteY98" fmla="*/ 26215 h 2014912"/>
              <a:gd name="connsiteX99" fmla="*/ 789132 w 8226718"/>
              <a:gd name="connsiteY99" fmla="*/ 5577 h 2014912"/>
              <a:gd name="connsiteX100" fmla="*/ 523225 w 8226718"/>
              <a:gd name="connsiteY100" fmla="*/ 16690 h 2014912"/>
              <a:gd name="connsiteX101" fmla="*/ 333519 w 8226718"/>
              <a:gd name="connsiteY101" fmla="*/ 21 h 2014912"/>
              <a:gd name="connsiteX102" fmla="*/ 183501 w 8226718"/>
              <a:gd name="connsiteY102" fmla="*/ 22246 h 2014912"/>
              <a:gd name="connsiteX103" fmla="*/ 39038 w 8226718"/>
              <a:gd name="connsiteY103" fmla="*/ 73046 h 2014912"/>
              <a:gd name="connsiteX104" fmla="*/ 21576 w 8226718"/>
              <a:gd name="connsiteY104" fmla="*/ 231797 h 2014912"/>
              <a:gd name="connsiteX105" fmla="*/ 39038 w 8226718"/>
              <a:gd name="connsiteY105" fmla="*/ 588190 h 2014912"/>
              <a:gd name="connsiteX106" fmla="*/ 216838 w 8226718"/>
              <a:gd name="connsiteY106" fmla="*/ 953315 h 2014912"/>
              <a:gd name="connsiteX107" fmla="*/ 204138 w 8226718"/>
              <a:gd name="connsiteY107" fmla="*/ 1347015 h 2014912"/>
              <a:gd name="connsiteX108" fmla="*/ 229538 w 8226718"/>
              <a:gd name="connsiteY108" fmla="*/ 1651815 h 2014912"/>
              <a:gd name="connsiteX109" fmla="*/ 267638 w 8226718"/>
              <a:gd name="connsiteY109" fmla="*/ 1753415 h 2014912"/>
              <a:gd name="connsiteX110" fmla="*/ 293832 w 8226718"/>
              <a:gd name="connsiteY110" fmla="*/ 1870097 h 2014912"/>
              <a:gd name="connsiteX111" fmla="*/ 390669 w 8226718"/>
              <a:gd name="connsiteY111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43735 w 8226718"/>
              <a:gd name="connsiteY56" fmla="*/ 759806 h 2014912"/>
              <a:gd name="connsiteX57" fmla="*/ 4298179 w 8226718"/>
              <a:gd name="connsiteY57" fmla="*/ 730641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633263 w 8226718"/>
              <a:gd name="connsiteY63" fmla="*/ 599302 h 2014912"/>
              <a:gd name="connsiteX64" fmla="*/ 4712637 w 8226718"/>
              <a:gd name="connsiteY64" fmla="*/ 580253 h 2014912"/>
              <a:gd name="connsiteX65" fmla="*/ 5025591 w 8226718"/>
              <a:gd name="connsiteY65" fmla="*/ 556847 h 2014912"/>
              <a:gd name="connsiteX66" fmla="*/ 5249212 w 8226718"/>
              <a:gd name="connsiteY66" fmla="*/ 488177 h 2014912"/>
              <a:gd name="connsiteX67" fmla="*/ 5508769 w 8226718"/>
              <a:gd name="connsiteY67" fmla="*/ 497703 h 2014912"/>
              <a:gd name="connsiteX68" fmla="*/ 5705619 w 8226718"/>
              <a:gd name="connsiteY68" fmla="*/ 499290 h 2014912"/>
              <a:gd name="connsiteX69" fmla="*/ 5995338 w 8226718"/>
              <a:gd name="connsiteY69" fmla="*/ 485002 h 2014912"/>
              <a:gd name="connsiteX70" fmla="*/ 6427138 w 8226718"/>
              <a:gd name="connsiteY70" fmla="*/ 478653 h 2014912"/>
              <a:gd name="connsiteX71" fmla="*/ 6689869 w 8226718"/>
              <a:gd name="connsiteY71" fmla="*/ 521515 h 2014912"/>
              <a:gd name="connsiteX72" fmla="*/ 6847032 w 8226718"/>
              <a:gd name="connsiteY72" fmla="*/ 540565 h 2014912"/>
              <a:gd name="connsiteX73" fmla="*/ 6935138 w 8226718"/>
              <a:gd name="connsiteY73" fmla="*/ 546915 h 2014912"/>
              <a:gd name="connsiteX74" fmla="*/ 7049438 w 8226718"/>
              <a:gd name="connsiteY74" fmla="*/ 572315 h 2014912"/>
              <a:gd name="connsiteX75" fmla="*/ 7142105 w 8226718"/>
              <a:gd name="connsiteY75" fmla="*/ 622339 h 2014912"/>
              <a:gd name="connsiteX76" fmla="*/ 7289539 w 8226718"/>
              <a:gd name="connsiteY76" fmla="*/ 658259 h 2014912"/>
              <a:gd name="connsiteX77" fmla="*/ 7491151 w 8226718"/>
              <a:gd name="connsiteY77" fmla="*/ 665994 h 2014912"/>
              <a:gd name="connsiteX78" fmla="*/ 7593951 w 8226718"/>
              <a:gd name="connsiteY78" fmla="*/ 542946 h 2014912"/>
              <a:gd name="connsiteX79" fmla="*/ 7616176 w 8226718"/>
              <a:gd name="connsiteY79" fmla="*/ 454046 h 2014912"/>
              <a:gd name="connsiteX80" fmla="*/ 7634432 w 8226718"/>
              <a:gd name="connsiteY80" fmla="*/ 387372 h 2014912"/>
              <a:gd name="connsiteX81" fmla="*/ 7673326 w 8226718"/>
              <a:gd name="connsiteY81" fmla="*/ 328634 h 2014912"/>
              <a:gd name="connsiteX82" fmla="*/ 7725713 w 8226718"/>
              <a:gd name="connsiteY82" fmla="*/ 307203 h 2014912"/>
              <a:gd name="connsiteX83" fmla="*/ 7840807 w 8226718"/>
              <a:gd name="connsiteY83" fmla="*/ 347684 h 2014912"/>
              <a:gd name="connsiteX84" fmla="*/ 7774926 w 8226718"/>
              <a:gd name="connsiteY84" fmla="*/ 576284 h 2014912"/>
              <a:gd name="connsiteX85" fmla="*/ 7790006 w 8226718"/>
              <a:gd name="connsiteY85" fmla="*/ 719953 h 2014912"/>
              <a:gd name="connsiteX86" fmla="*/ 7878907 w 8226718"/>
              <a:gd name="connsiteY86" fmla="*/ 765196 h 2014912"/>
              <a:gd name="connsiteX87" fmla="*/ 7948757 w 8226718"/>
              <a:gd name="connsiteY87" fmla="*/ 821553 h 2014912"/>
              <a:gd name="connsiteX88" fmla="*/ 8034482 w 8226718"/>
              <a:gd name="connsiteY88" fmla="*/ 825521 h 2014912"/>
              <a:gd name="connsiteX89" fmla="*/ 8103538 w 8226718"/>
              <a:gd name="connsiteY89" fmla="*/ 851715 h 2014912"/>
              <a:gd name="connsiteX90" fmla="*/ 8192438 w 8226718"/>
              <a:gd name="connsiteY90" fmla="*/ 877115 h 2014912"/>
              <a:gd name="connsiteX91" fmla="*/ 8226569 w 8226718"/>
              <a:gd name="connsiteY91" fmla="*/ 442140 h 2014912"/>
              <a:gd name="connsiteX92" fmla="*/ 8202757 w 8226718"/>
              <a:gd name="connsiteY92" fmla="*/ 265928 h 2014912"/>
              <a:gd name="connsiteX93" fmla="*/ 8154338 w 8226718"/>
              <a:gd name="connsiteY93" fmla="*/ 191315 h 2014912"/>
              <a:gd name="connsiteX94" fmla="*/ 8065438 w 8226718"/>
              <a:gd name="connsiteY94" fmla="*/ 165915 h 2014912"/>
              <a:gd name="connsiteX95" fmla="*/ 6985938 w 8226718"/>
              <a:gd name="connsiteY95" fmla="*/ 153215 h 2014912"/>
              <a:gd name="connsiteX96" fmla="*/ 5385738 w 8226718"/>
              <a:gd name="connsiteY96" fmla="*/ 140515 h 2014912"/>
              <a:gd name="connsiteX97" fmla="*/ 1128856 w 8226718"/>
              <a:gd name="connsiteY97" fmla="*/ 26215 h 2014912"/>
              <a:gd name="connsiteX98" fmla="*/ 789132 w 8226718"/>
              <a:gd name="connsiteY98" fmla="*/ 5577 h 2014912"/>
              <a:gd name="connsiteX99" fmla="*/ 523225 w 8226718"/>
              <a:gd name="connsiteY99" fmla="*/ 16690 h 2014912"/>
              <a:gd name="connsiteX100" fmla="*/ 333519 w 8226718"/>
              <a:gd name="connsiteY100" fmla="*/ 21 h 2014912"/>
              <a:gd name="connsiteX101" fmla="*/ 183501 w 8226718"/>
              <a:gd name="connsiteY101" fmla="*/ 22246 h 2014912"/>
              <a:gd name="connsiteX102" fmla="*/ 39038 w 8226718"/>
              <a:gd name="connsiteY102" fmla="*/ 73046 h 2014912"/>
              <a:gd name="connsiteX103" fmla="*/ 21576 w 8226718"/>
              <a:gd name="connsiteY103" fmla="*/ 231797 h 2014912"/>
              <a:gd name="connsiteX104" fmla="*/ 39038 w 8226718"/>
              <a:gd name="connsiteY104" fmla="*/ 588190 h 2014912"/>
              <a:gd name="connsiteX105" fmla="*/ 216838 w 8226718"/>
              <a:gd name="connsiteY105" fmla="*/ 953315 h 2014912"/>
              <a:gd name="connsiteX106" fmla="*/ 204138 w 8226718"/>
              <a:gd name="connsiteY106" fmla="*/ 1347015 h 2014912"/>
              <a:gd name="connsiteX107" fmla="*/ 229538 w 8226718"/>
              <a:gd name="connsiteY107" fmla="*/ 1651815 h 2014912"/>
              <a:gd name="connsiteX108" fmla="*/ 267638 w 8226718"/>
              <a:gd name="connsiteY108" fmla="*/ 1753415 h 2014912"/>
              <a:gd name="connsiteX109" fmla="*/ 293832 w 8226718"/>
              <a:gd name="connsiteY109" fmla="*/ 1870097 h 2014912"/>
              <a:gd name="connsiteX110" fmla="*/ 390669 w 8226718"/>
              <a:gd name="connsiteY110" fmla="*/ 2013765 h 2014912"/>
              <a:gd name="connsiteX0" fmla="*/ 390669 w 8226718"/>
              <a:gd name="connsiteY0" fmla="*/ 2013765 h 2014912"/>
              <a:gd name="connsiteX1" fmla="*/ 507351 w 8226718"/>
              <a:gd name="connsiteY1" fmla="*/ 1930422 h 2014912"/>
              <a:gd name="connsiteX2" fmla="*/ 624826 w 8226718"/>
              <a:gd name="connsiteY2" fmla="*/ 1803422 h 2014912"/>
              <a:gd name="connsiteX3" fmla="*/ 690879 w 8226718"/>
              <a:gd name="connsiteY3" fmla="*/ 1712515 h 2014912"/>
              <a:gd name="connsiteX4" fmla="*/ 789024 w 8226718"/>
              <a:gd name="connsiteY4" fmla="*/ 1644875 h 2014912"/>
              <a:gd name="connsiteX5" fmla="*/ 862157 w 8226718"/>
              <a:gd name="connsiteY5" fmla="*/ 1557359 h 2014912"/>
              <a:gd name="connsiteX6" fmla="*/ 905813 w 8226718"/>
              <a:gd name="connsiteY6" fmla="*/ 1500208 h 2014912"/>
              <a:gd name="connsiteX7" fmla="*/ 857394 w 8226718"/>
              <a:gd name="connsiteY7" fmla="*/ 1389084 h 2014912"/>
              <a:gd name="connsiteX8" fmla="*/ 803419 w 8226718"/>
              <a:gd name="connsiteY8" fmla="*/ 1314471 h 2014912"/>
              <a:gd name="connsiteX9" fmla="*/ 758175 w 8226718"/>
              <a:gd name="connsiteY9" fmla="*/ 1212077 h 2014912"/>
              <a:gd name="connsiteX10" fmla="*/ 746268 w 8226718"/>
              <a:gd name="connsiteY10" fmla="*/ 1056502 h 2014912"/>
              <a:gd name="connsiteX11" fmla="*/ 851838 w 8226718"/>
              <a:gd name="connsiteY11" fmla="*/ 982683 h 2014912"/>
              <a:gd name="connsiteX12" fmla="*/ 968519 w 8226718"/>
              <a:gd name="connsiteY12" fmla="*/ 1039834 h 2014912"/>
              <a:gd name="connsiteX13" fmla="*/ 1011381 w 8226718"/>
              <a:gd name="connsiteY13" fmla="*/ 1140639 h 2014912"/>
              <a:gd name="connsiteX14" fmla="*/ 1186102 w 8226718"/>
              <a:gd name="connsiteY14" fmla="*/ 995073 h 2014912"/>
              <a:gd name="connsiteX15" fmla="*/ 1280387 w 8226718"/>
              <a:gd name="connsiteY15" fmla="*/ 924461 h 2014912"/>
              <a:gd name="connsiteX16" fmla="*/ 1365832 w 8226718"/>
              <a:gd name="connsiteY16" fmla="*/ 849785 h 2014912"/>
              <a:gd name="connsiteX17" fmla="*/ 1441594 w 8226718"/>
              <a:gd name="connsiteY17" fmla="*/ 767578 h 2014912"/>
              <a:gd name="connsiteX18" fmla="*/ 1562244 w 8226718"/>
              <a:gd name="connsiteY18" fmla="*/ 737415 h 2014912"/>
              <a:gd name="connsiteX19" fmla="*/ 1639239 w 8226718"/>
              <a:gd name="connsiteY19" fmla="*/ 830284 h 2014912"/>
              <a:gd name="connsiteX20" fmla="*/ 1619394 w 8226718"/>
              <a:gd name="connsiteY20" fmla="*/ 923153 h 2014912"/>
              <a:gd name="connsiteX21" fmla="*/ 1558276 w 8226718"/>
              <a:gd name="connsiteY21" fmla="*/ 987446 h 2014912"/>
              <a:gd name="connsiteX22" fmla="*/ 1493188 w 8226718"/>
              <a:gd name="connsiteY22" fmla="*/ 1039040 h 2014912"/>
              <a:gd name="connsiteX23" fmla="*/ 1292369 w 8226718"/>
              <a:gd name="connsiteY23" fmla="*/ 1193822 h 2014912"/>
              <a:gd name="connsiteX24" fmla="*/ 1128172 w 8226718"/>
              <a:gd name="connsiteY24" fmla="*/ 1356368 h 2014912"/>
              <a:gd name="connsiteX25" fmla="*/ 1288718 w 8226718"/>
              <a:gd name="connsiteY25" fmla="*/ 1338176 h 2014912"/>
              <a:gd name="connsiteX26" fmla="*/ 1620188 w 8226718"/>
              <a:gd name="connsiteY26" fmla="*/ 1210490 h 2014912"/>
              <a:gd name="connsiteX27" fmla="*/ 1750363 w 8226718"/>
              <a:gd name="connsiteY27" fmla="*/ 1162072 h 2014912"/>
              <a:gd name="connsiteX28" fmla="*/ 1828945 w 8226718"/>
              <a:gd name="connsiteY28" fmla="*/ 1104128 h 2014912"/>
              <a:gd name="connsiteX29" fmla="*/ 1918638 w 8226718"/>
              <a:gd name="connsiteY29" fmla="*/ 1100954 h 2014912"/>
              <a:gd name="connsiteX30" fmla="*/ 2037700 w 8226718"/>
              <a:gd name="connsiteY30" fmla="*/ 1071584 h 2014912"/>
              <a:gd name="connsiteX31" fmla="*/ 2096438 w 8226718"/>
              <a:gd name="connsiteY31" fmla="*/ 1036659 h 2014912"/>
              <a:gd name="connsiteX32" fmla="*/ 2146444 w 8226718"/>
              <a:gd name="connsiteY32" fmla="*/ 1025546 h 2014912"/>
              <a:gd name="connsiteX33" fmla="*/ 2204388 w 8226718"/>
              <a:gd name="connsiteY33" fmla="*/ 1016815 h 2014912"/>
              <a:gd name="connsiteX34" fmla="*/ 2324244 w 8226718"/>
              <a:gd name="connsiteY34" fmla="*/ 946171 h 2014912"/>
              <a:gd name="connsiteX35" fmla="*/ 2393300 w 8226718"/>
              <a:gd name="connsiteY35" fmla="*/ 908865 h 2014912"/>
              <a:gd name="connsiteX36" fmla="*/ 2474263 w 8226718"/>
              <a:gd name="connsiteY36" fmla="*/ 905690 h 2014912"/>
              <a:gd name="connsiteX37" fmla="*/ 2751086 w 8226718"/>
              <a:gd name="connsiteY37" fmla="*/ 940819 h 2014912"/>
              <a:gd name="connsiteX38" fmla="*/ 3095770 w 8226718"/>
              <a:gd name="connsiteY38" fmla="*/ 904933 h 2014912"/>
              <a:gd name="connsiteX39" fmla="*/ 3249682 w 8226718"/>
              <a:gd name="connsiteY39" fmla="*/ 865746 h 2014912"/>
              <a:gd name="connsiteX40" fmla="*/ 3251728 w 8226718"/>
              <a:gd name="connsiteY40" fmla="*/ 767948 h 2014912"/>
              <a:gd name="connsiteX41" fmla="*/ 3238570 w 8226718"/>
              <a:gd name="connsiteY41" fmla="*/ 649013 h 2014912"/>
              <a:gd name="connsiteX42" fmla="*/ 3185221 w 8226718"/>
              <a:gd name="connsiteY42" fmla="*/ 530413 h 2014912"/>
              <a:gd name="connsiteX43" fmla="*/ 3157607 w 8226718"/>
              <a:gd name="connsiteY43" fmla="*/ 350231 h 2014912"/>
              <a:gd name="connsiteX44" fmla="*/ 3237225 w 8226718"/>
              <a:gd name="connsiteY44" fmla="*/ 310249 h 2014912"/>
              <a:gd name="connsiteX45" fmla="*/ 3295532 w 8226718"/>
              <a:gd name="connsiteY45" fmla="*/ 314550 h 2014912"/>
              <a:gd name="connsiteX46" fmla="*/ 3307007 w 8226718"/>
              <a:gd name="connsiteY46" fmla="*/ 359039 h 2014912"/>
              <a:gd name="connsiteX47" fmla="*/ 3343952 w 8226718"/>
              <a:gd name="connsiteY47" fmla="*/ 412347 h 2014912"/>
              <a:gd name="connsiteX48" fmla="*/ 3361964 w 8226718"/>
              <a:gd name="connsiteY48" fmla="*/ 450448 h 2014912"/>
              <a:gd name="connsiteX49" fmla="*/ 3384694 w 8226718"/>
              <a:gd name="connsiteY49" fmla="*/ 545901 h 2014912"/>
              <a:gd name="connsiteX50" fmla="*/ 3401027 w 8226718"/>
              <a:gd name="connsiteY50" fmla="*/ 633305 h 2014912"/>
              <a:gd name="connsiteX51" fmla="*/ 3422122 w 8226718"/>
              <a:gd name="connsiteY51" fmla="*/ 770328 h 2014912"/>
              <a:gd name="connsiteX52" fmla="*/ 3475760 w 8226718"/>
              <a:gd name="connsiteY52" fmla="*/ 848744 h 2014912"/>
              <a:gd name="connsiteX53" fmla="*/ 3572813 w 8226718"/>
              <a:gd name="connsiteY53" fmla="*/ 861444 h 2014912"/>
              <a:gd name="connsiteX54" fmla="*/ 3792856 w 8226718"/>
              <a:gd name="connsiteY54" fmla="*/ 821885 h 2014912"/>
              <a:gd name="connsiteX55" fmla="*/ 3988738 w 8226718"/>
              <a:gd name="connsiteY55" fmla="*/ 800915 h 2014912"/>
              <a:gd name="connsiteX56" fmla="*/ 4143735 w 8226718"/>
              <a:gd name="connsiteY56" fmla="*/ 759806 h 2014912"/>
              <a:gd name="connsiteX57" fmla="*/ 4298179 w 8226718"/>
              <a:gd name="connsiteY57" fmla="*/ 730641 h 2014912"/>
              <a:gd name="connsiteX58" fmla="*/ 4344338 w 8226718"/>
              <a:gd name="connsiteY58" fmla="*/ 673915 h 2014912"/>
              <a:gd name="connsiteX59" fmla="*/ 4395138 w 8226718"/>
              <a:gd name="connsiteY59" fmla="*/ 661215 h 2014912"/>
              <a:gd name="connsiteX60" fmla="*/ 4433238 w 8226718"/>
              <a:gd name="connsiteY60" fmla="*/ 648515 h 2014912"/>
              <a:gd name="connsiteX61" fmla="*/ 4496738 w 8226718"/>
              <a:gd name="connsiteY61" fmla="*/ 635815 h 2014912"/>
              <a:gd name="connsiteX62" fmla="*/ 4585638 w 8226718"/>
              <a:gd name="connsiteY62" fmla="*/ 610415 h 2014912"/>
              <a:gd name="connsiteX63" fmla="*/ 4712637 w 8226718"/>
              <a:gd name="connsiteY63" fmla="*/ 580253 h 2014912"/>
              <a:gd name="connsiteX64" fmla="*/ 5025591 w 8226718"/>
              <a:gd name="connsiteY64" fmla="*/ 556847 h 2014912"/>
              <a:gd name="connsiteX65" fmla="*/ 5249212 w 8226718"/>
              <a:gd name="connsiteY65" fmla="*/ 488177 h 2014912"/>
              <a:gd name="connsiteX66" fmla="*/ 5508769 w 8226718"/>
              <a:gd name="connsiteY66" fmla="*/ 497703 h 2014912"/>
              <a:gd name="connsiteX67" fmla="*/ 5705619 w 8226718"/>
              <a:gd name="connsiteY67" fmla="*/ 499290 h 2014912"/>
              <a:gd name="connsiteX68" fmla="*/ 5995338 w 8226718"/>
              <a:gd name="connsiteY68" fmla="*/ 485002 h 2014912"/>
              <a:gd name="connsiteX69" fmla="*/ 6427138 w 8226718"/>
              <a:gd name="connsiteY69" fmla="*/ 478653 h 2014912"/>
              <a:gd name="connsiteX70" fmla="*/ 6689869 w 8226718"/>
              <a:gd name="connsiteY70" fmla="*/ 521515 h 2014912"/>
              <a:gd name="connsiteX71" fmla="*/ 6847032 w 8226718"/>
              <a:gd name="connsiteY71" fmla="*/ 540565 h 2014912"/>
              <a:gd name="connsiteX72" fmla="*/ 6935138 w 8226718"/>
              <a:gd name="connsiteY72" fmla="*/ 546915 h 2014912"/>
              <a:gd name="connsiteX73" fmla="*/ 7049438 w 8226718"/>
              <a:gd name="connsiteY73" fmla="*/ 572315 h 2014912"/>
              <a:gd name="connsiteX74" fmla="*/ 7142105 w 8226718"/>
              <a:gd name="connsiteY74" fmla="*/ 622339 h 2014912"/>
              <a:gd name="connsiteX75" fmla="*/ 7289539 w 8226718"/>
              <a:gd name="connsiteY75" fmla="*/ 658259 h 2014912"/>
              <a:gd name="connsiteX76" fmla="*/ 7491151 w 8226718"/>
              <a:gd name="connsiteY76" fmla="*/ 665994 h 2014912"/>
              <a:gd name="connsiteX77" fmla="*/ 7593951 w 8226718"/>
              <a:gd name="connsiteY77" fmla="*/ 542946 h 2014912"/>
              <a:gd name="connsiteX78" fmla="*/ 7616176 w 8226718"/>
              <a:gd name="connsiteY78" fmla="*/ 454046 h 2014912"/>
              <a:gd name="connsiteX79" fmla="*/ 7634432 w 8226718"/>
              <a:gd name="connsiteY79" fmla="*/ 387372 h 2014912"/>
              <a:gd name="connsiteX80" fmla="*/ 7673326 w 8226718"/>
              <a:gd name="connsiteY80" fmla="*/ 328634 h 2014912"/>
              <a:gd name="connsiteX81" fmla="*/ 7725713 w 8226718"/>
              <a:gd name="connsiteY81" fmla="*/ 307203 h 2014912"/>
              <a:gd name="connsiteX82" fmla="*/ 7840807 w 8226718"/>
              <a:gd name="connsiteY82" fmla="*/ 347684 h 2014912"/>
              <a:gd name="connsiteX83" fmla="*/ 7774926 w 8226718"/>
              <a:gd name="connsiteY83" fmla="*/ 576284 h 2014912"/>
              <a:gd name="connsiteX84" fmla="*/ 7790006 w 8226718"/>
              <a:gd name="connsiteY84" fmla="*/ 719953 h 2014912"/>
              <a:gd name="connsiteX85" fmla="*/ 7878907 w 8226718"/>
              <a:gd name="connsiteY85" fmla="*/ 765196 h 2014912"/>
              <a:gd name="connsiteX86" fmla="*/ 7948757 w 8226718"/>
              <a:gd name="connsiteY86" fmla="*/ 821553 h 2014912"/>
              <a:gd name="connsiteX87" fmla="*/ 8034482 w 8226718"/>
              <a:gd name="connsiteY87" fmla="*/ 825521 h 2014912"/>
              <a:gd name="connsiteX88" fmla="*/ 8103538 w 8226718"/>
              <a:gd name="connsiteY88" fmla="*/ 851715 h 2014912"/>
              <a:gd name="connsiteX89" fmla="*/ 8192438 w 8226718"/>
              <a:gd name="connsiteY89" fmla="*/ 877115 h 2014912"/>
              <a:gd name="connsiteX90" fmla="*/ 8226569 w 8226718"/>
              <a:gd name="connsiteY90" fmla="*/ 442140 h 2014912"/>
              <a:gd name="connsiteX91" fmla="*/ 8202757 w 8226718"/>
              <a:gd name="connsiteY91" fmla="*/ 265928 h 2014912"/>
              <a:gd name="connsiteX92" fmla="*/ 8154338 w 8226718"/>
              <a:gd name="connsiteY92" fmla="*/ 191315 h 2014912"/>
              <a:gd name="connsiteX93" fmla="*/ 8065438 w 8226718"/>
              <a:gd name="connsiteY93" fmla="*/ 165915 h 2014912"/>
              <a:gd name="connsiteX94" fmla="*/ 6985938 w 8226718"/>
              <a:gd name="connsiteY94" fmla="*/ 153215 h 2014912"/>
              <a:gd name="connsiteX95" fmla="*/ 5385738 w 8226718"/>
              <a:gd name="connsiteY95" fmla="*/ 140515 h 2014912"/>
              <a:gd name="connsiteX96" fmla="*/ 1128856 w 8226718"/>
              <a:gd name="connsiteY96" fmla="*/ 26215 h 2014912"/>
              <a:gd name="connsiteX97" fmla="*/ 789132 w 8226718"/>
              <a:gd name="connsiteY97" fmla="*/ 5577 h 2014912"/>
              <a:gd name="connsiteX98" fmla="*/ 523225 w 8226718"/>
              <a:gd name="connsiteY98" fmla="*/ 16690 h 2014912"/>
              <a:gd name="connsiteX99" fmla="*/ 333519 w 8226718"/>
              <a:gd name="connsiteY99" fmla="*/ 21 h 2014912"/>
              <a:gd name="connsiteX100" fmla="*/ 183501 w 8226718"/>
              <a:gd name="connsiteY100" fmla="*/ 22246 h 2014912"/>
              <a:gd name="connsiteX101" fmla="*/ 39038 w 8226718"/>
              <a:gd name="connsiteY101" fmla="*/ 73046 h 2014912"/>
              <a:gd name="connsiteX102" fmla="*/ 21576 w 8226718"/>
              <a:gd name="connsiteY102" fmla="*/ 231797 h 2014912"/>
              <a:gd name="connsiteX103" fmla="*/ 39038 w 8226718"/>
              <a:gd name="connsiteY103" fmla="*/ 588190 h 2014912"/>
              <a:gd name="connsiteX104" fmla="*/ 216838 w 8226718"/>
              <a:gd name="connsiteY104" fmla="*/ 953315 h 2014912"/>
              <a:gd name="connsiteX105" fmla="*/ 204138 w 8226718"/>
              <a:gd name="connsiteY105" fmla="*/ 1347015 h 2014912"/>
              <a:gd name="connsiteX106" fmla="*/ 229538 w 8226718"/>
              <a:gd name="connsiteY106" fmla="*/ 1651815 h 2014912"/>
              <a:gd name="connsiteX107" fmla="*/ 267638 w 8226718"/>
              <a:gd name="connsiteY107" fmla="*/ 1753415 h 2014912"/>
              <a:gd name="connsiteX108" fmla="*/ 293832 w 8226718"/>
              <a:gd name="connsiteY108" fmla="*/ 1870097 h 2014912"/>
              <a:gd name="connsiteX109" fmla="*/ 390669 w 8226718"/>
              <a:gd name="connsiteY109" fmla="*/ 2013765 h 2014912"/>
              <a:gd name="connsiteX0" fmla="*/ 4496738 w 8226718"/>
              <a:gd name="connsiteY0" fmla="*/ 635815 h 2014912"/>
              <a:gd name="connsiteX1" fmla="*/ 4585638 w 8226718"/>
              <a:gd name="connsiteY1" fmla="*/ 610415 h 2014912"/>
              <a:gd name="connsiteX2" fmla="*/ 4712637 w 8226718"/>
              <a:gd name="connsiteY2" fmla="*/ 58025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44338 w 8226718"/>
              <a:gd name="connsiteY106" fmla="*/ 673915 h 2014912"/>
              <a:gd name="connsiteX107" fmla="*/ 4395138 w 8226718"/>
              <a:gd name="connsiteY107" fmla="*/ 661215 h 2014912"/>
              <a:gd name="connsiteX108" fmla="*/ 4524664 w 8226718"/>
              <a:gd name="connsiteY108" fmla="*/ 739900 h 2014912"/>
              <a:gd name="connsiteX0" fmla="*/ 4496738 w 8226718"/>
              <a:gd name="connsiteY0" fmla="*/ 635815 h 2014912"/>
              <a:gd name="connsiteX1" fmla="*/ 4585638 w 8226718"/>
              <a:gd name="connsiteY1" fmla="*/ 610415 h 2014912"/>
              <a:gd name="connsiteX2" fmla="*/ 4712637 w 8226718"/>
              <a:gd name="connsiteY2" fmla="*/ 58025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44338 w 8226718"/>
              <a:gd name="connsiteY106" fmla="*/ 673915 h 2014912"/>
              <a:gd name="connsiteX107" fmla="*/ 4524664 w 8226718"/>
              <a:gd name="connsiteY107" fmla="*/ 739900 h 2014912"/>
              <a:gd name="connsiteX0" fmla="*/ 4496738 w 8226718"/>
              <a:gd name="connsiteY0" fmla="*/ 635815 h 2014912"/>
              <a:gd name="connsiteX1" fmla="*/ 4585638 w 8226718"/>
              <a:gd name="connsiteY1" fmla="*/ 610415 h 2014912"/>
              <a:gd name="connsiteX2" fmla="*/ 4712637 w 8226718"/>
              <a:gd name="connsiteY2" fmla="*/ 58025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44338 w 8226718"/>
              <a:gd name="connsiteY106" fmla="*/ 673915 h 2014912"/>
              <a:gd name="connsiteX107" fmla="*/ 4388948 w 8226718"/>
              <a:gd name="connsiteY107" fmla="*/ 711382 h 2014912"/>
              <a:gd name="connsiteX108" fmla="*/ 4524664 w 8226718"/>
              <a:gd name="connsiteY108" fmla="*/ 739900 h 2014912"/>
              <a:gd name="connsiteX0" fmla="*/ 4496738 w 8226718"/>
              <a:gd name="connsiteY0" fmla="*/ 635815 h 2014912"/>
              <a:gd name="connsiteX1" fmla="*/ 4585638 w 8226718"/>
              <a:gd name="connsiteY1" fmla="*/ 610415 h 2014912"/>
              <a:gd name="connsiteX2" fmla="*/ 4712637 w 8226718"/>
              <a:gd name="connsiteY2" fmla="*/ 58025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44338 w 8226718"/>
              <a:gd name="connsiteY106" fmla="*/ 673915 h 2014912"/>
              <a:gd name="connsiteX107" fmla="*/ 4388948 w 8226718"/>
              <a:gd name="connsiteY107" fmla="*/ 711382 h 2014912"/>
              <a:gd name="connsiteX108" fmla="*/ 4524664 w 8226718"/>
              <a:gd name="connsiteY108" fmla="*/ 739900 h 2014912"/>
              <a:gd name="connsiteX0" fmla="*/ 4496738 w 8226718"/>
              <a:gd name="connsiteY0" fmla="*/ 635815 h 2014912"/>
              <a:gd name="connsiteX1" fmla="*/ 4585638 w 8226718"/>
              <a:gd name="connsiteY1" fmla="*/ 610415 h 2014912"/>
              <a:gd name="connsiteX2" fmla="*/ 4712637 w 8226718"/>
              <a:gd name="connsiteY2" fmla="*/ 58025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524664 w 8226718"/>
              <a:gd name="connsiteY107" fmla="*/ 739900 h 2014912"/>
              <a:gd name="connsiteX0" fmla="*/ 4496738 w 8226718"/>
              <a:gd name="connsiteY0" fmla="*/ 635815 h 2014912"/>
              <a:gd name="connsiteX1" fmla="*/ 4585638 w 8226718"/>
              <a:gd name="connsiteY1" fmla="*/ 610415 h 2014912"/>
              <a:gd name="connsiteX2" fmla="*/ 4712637 w 8226718"/>
              <a:gd name="connsiteY2" fmla="*/ 58025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585638 w 8226718"/>
              <a:gd name="connsiteY1" fmla="*/ 610415 h 2014912"/>
              <a:gd name="connsiteX2" fmla="*/ 4712637 w 8226718"/>
              <a:gd name="connsiteY2" fmla="*/ 58025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585638 w 8226718"/>
              <a:gd name="connsiteY1" fmla="*/ 610415 h 2014912"/>
              <a:gd name="connsiteX2" fmla="*/ 4845017 w 8226718"/>
              <a:gd name="connsiteY2" fmla="*/ 58852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672513 w 8226718"/>
              <a:gd name="connsiteY1" fmla="*/ 626956 h 2014912"/>
              <a:gd name="connsiteX2" fmla="*/ 4845017 w 8226718"/>
              <a:gd name="connsiteY2" fmla="*/ 58852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45017 w 8226718"/>
              <a:gd name="connsiteY2" fmla="*/ 58852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49212 w 8226718"/>
              <a:gd name="connsiteY4" fmla="*/ 488177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08769 w 8226718"/>
              <a:gd name="connsiteY5" fmla="*/ 497703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05619 w 8226718"/>
              <a:gd name="connsiteY6" fmla="*/ 49929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95338 w 8226718"/>
              <a:gd name="connsiteY7" fmla="*/ 48500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128172 w 8226718"/>
              <a:gd name="connsiteY72" fmla="*/ 135636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095076 w 8226718"/>
              <a:gd name="connsiteY72" fmla="*/ 1339828 h 2014912"/>
              <a:gd name="connsiteX73" fmla="*/ 1288718 w 8226718"/>
              <a:gd name="connsiteY73" fmla="*/ 1338176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620188 w 8226718"/>
              <a:gd name="connsiteY74" fmla="*/ 1210490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750363 w 8226718"/>
              <a:gd name="connsiteY75" fmla="*/ 1162072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828945 w 8226718"/>
              <a:gd name="connsiteY76" fmla="*/ 1104128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92369 w 8226718"/>
              <a:gd name="connsiteY71" fmla="*/ 1193822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93188 w 8226718"/>
              <a:gd name="connsiteY70" fmla="*/ 1039040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58276 w 8226718"/>
              <a:gd name="connsiteY69" fmla="*/ 987446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619394 w 8226718"/>
              <a:gd name="connsiteY68" fmla="*/ 923153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39239 w 8226718"/>
              <a:gd name="connsiteY67" fmla="*/ 83028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62244 w 8226718"/>
              <a:gd name="connsiteY66" fmla="*/ 737415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1594 w 8226718"/>
              <a:gd name="connsiteY65" fmla="*/ 767578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5832 w 8226718"/>
              <a:gd name="connsiteY64" fmla="*/ 849785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80387 w 8226718"/>
              <a:gd name="connsiteY63" fmla="*/ 924461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86102 w 8226718"/>
              <a:gd name="connsiteY62" fmla="*/ 995073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11381 w 8226718"/>
              <a:gd name="connsiteY61" fmla="*/ 1140639 h 2014912"/>
              <a:gd name="connsiteX62" fmla="*/ 1157144 w 8226718"/>
              <a:gd name="connsiteY62" fmla="*/ 1040559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23792 w 8226718"/>
              <a:gd name="connsiteY61" fmla="*/ 1157179 h 2014912"/>
              <a:gd name="connsiteX62" fmla="*/ 1157144 w 8226718"/>
              <a:gd name="connsiteY62" fmla="*/ 1040559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8519 w 8226718"/>
              <a:gd name="connsiteY60" fmla="*/ 1039834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758175 w 8226718"/>
              <a:gd name="connsiteY57" fmla="*/ 1212077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03419 w 8226718"/>
              <a:gd name="connsiteY56" fmla="*/ 1314471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857394 w 8226718"/>
              <a:gd name="connsiteY55" fmla="*/ 1389084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05813 w 8226718"/>
              <a:gd name="connsiteY54" fmla="*/ 1500208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62157 w 8226718"/>
              <a:gd name="connsiteY53" fmla="*/ 1557359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789024 w 8226718"/>
              <a:gd name="connsiteY52" fmla="*/ 1644875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97707 w 8226718"/>
              <a:gd name="connsiteY73" fmla="*/ 1404338 h 2014912"/>
              <a:gd name="connsiteX74" fmla="*/ 1454712 w 8226718"/>
              <a:gd name="connsiteY74" fmla="*/ 1276651 h 2014912"/>
              <a:gd name="connsiteX75" fmla="*/ 1638666 w 8226718"/>
              <a:gd name="connsiteY75" fmla="*/ 1203424 h 2014912"/>
              <a:gd name="connsiteX76" fmla="*/ 1791713 w 8226718"/>
              <a:gd name="connsiteY76" fmla="*/ 1141344 h 2014912"/>
              <a:gd name="connsiteX77" fmla="*/ 1918638 w 8226718"/>
              <a:gd name="connsiteY77" fmla="*/ 1100954 h 2014912"/>
              <a:gd name="connsiteX78" fmla="*/ 2037700 w 8226718"/>
              <a:gd name="connsiteY78" fmla="*/ 1071584 h 2014912"/>
              <a:gd name="connsiteX79" fmla="*/ 2096438 w 8226718"/>
              <a:gd name="connsiteY79" fmla="*/ 1036659 h 2014912"/>
              <a:gd name="connsiteX80" fmla="*/ 2146444 w 8226718"/>
              <a:gd name="connsiteY80" fmla="*/ 1025546 h 2014912"/>
              <a:gd name="connsiteX81" fmla="*/ 2204388 w 8226718"/>
              <a:gd name="connsiteY81" fmla="*/ 1016815 h 2014912"/>
              <a:gd name="connsiteX82" fmla="*/ 2324244 w 8226718"/>
              <a:gd name="connsiteY82" fmla="*/ 946171 h 2014912"/>
              <a:gd name="connsiteX83" fmla="*/ 2393300 w 8226718"/>
              <a:gd name="connsiteY83" fmla="*/ 908865 h 2014912"/>
              <a:gd name="connsiteX84" fmla="*/ 2474263 w 8226718"/>
              <a:gd name="connsiteY84" fmla="*/ 905690 h 2014912"/>
              <a:gd name="connsiteX85" fmla="*/ 2751086 w 8226718"/>
              <a:gd name="connsiteY85" fmla="*/ 940819 h 2014912"/>
              <a:gd name="connsiteX86" fmla="*/ 3095770 w 8226718"/>
              <a:gd name="connsiteY86" fmla="*/ 904933 h 2014912"/>
              <a:gd name="connsiteX87" fmla="*/ 3249682 w 8226718"/>
              <a:gd name="connsiteY87" fmla="*/ 865746 h 2014912"/>
              <a:gd name="connsiteX88" fmla="*/ 3251728 w 8226718"/>
              <a:gd name="connsiteY88" fmla="*/ 767948 h 2014912"/>
              <a:gd name="connsiteX89" fmla="*/ 3238570 w 8226718"/>
              <a:gd name="connsiteY89" fmla="*/ 649013 h 2014912"/>
              <a:gd name="connsiteX90" fmla="*/ 3185221 w 8226718"/>
              <a:gd name="connsiteY90" fmla="*/ 530413 h 2014912"/>
              <a:gd name="connsiteX91" fmla="*/ 3157607 w 8226718"/>
              <a:gd name="connsiteY91" fmla="*/ 350231 h 2014912"/>
              <a:gd name="connsiteX92" fmla="*/ 3237225 w 8226718"/>
              <a:gd name="connsiteY92" fmla="*/ 310249 h 2014912"/>
              <a:gd name="connsiteX93" fmla="*/ 3295532 w 8226718"/>
              <a:gd name="connsiteY93" fmla="*/ 314550 h 2014912"/>
              <a:gd name="connsiteX94" fmla="*/ 3307007 w 8226718"/>
              <a:gd name="connsiteY94" fmla="*/ 359039 h 2014912"/>
              <a:gd name="connsiteX95" fmla="*/ 3343952 w 8226718"/>
              <a:gd name="connsiteY95" fmla="*/ 412347 h 2014912"/>
              <a:gd name="connsiteX96" fmla="*/ 3361964 w 8226718"/>
              <a:gd name="connsiteY96" fmla="*/ 450448 h 2014912"/>
              <a:gd name="connsiteX97" fmla="*/ 3384694 w 8226718"/>
              <a:gd name="connsiteY97" fmla="*/ 545901 h 2014912"/>
              <a:gd name="connsiteX98" fmla="*/ 3401027 w 8226718"/>
              <a:gd name="connsiteY98" fmla="*/ 633305 h 2014912"/>
              <a:gd name="connsiteX99" fmla="*/ 3422122 w 8226718"/>
              <a:gd name="connsiteY99" fmla="*/ 770328 h 2014912"/>
              <a:gd name="connsiteX100" fmla="*/ 3475760 w 8226718"/>
              <a:gd name="connsiteY100" fmla="*/ 848744 h 2014912"/>
              <a:gd name="connsiteX101" fmla="*/ 3572813 w 8226718"/>
              <a:gd name="connsiteY101" fmla="*/ 861444 h 2014912"/>
              <a:gd name="connsiteX102" fmla="*/ 3792856 w 8226718"/>
              <a:gd name="connsiteY102" fmla="*/ 821885 h 2014912"/>
              <a:gd name="connsiteX103" fmla="*/ 3988738 w 8226718"/>
              <a:gd name="connsiteY103" fmla="*/ 800915 h 2014912"/>
              <a:gd name="connsiteX104" fmla="*/ 4143735 w 8226718"/>
              <a:gd name="connsiteY104" fmla="*/ 759806 h 2014912"/>
              <a:gd name="connsiteX105" fmla="*/ 4298179 w 8226718"/>
              <a:gd name="connsiteY105" fmla="*/ 730641 h 2014912"/>
              <a:gd name="connsiteX106" fmla="*/ 4388948 w 8226718"/>
              <a:gd name="connsiteY106" fmla="*/ 711382 h 2014912"/>
              <a:gd name="connsiteX107" fmla="*/ 4491569 w 8226718"/>
              <a:gd name="connsiteY107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37340 w 8226718"/>
              <a:gd name="connsiteY73" fmla="*/ 1389532 h 2014912"/>
              <a:gd name="connsiteX74" fmla="*/ 1197707 w 8226718"/>
              <a:gd name="connsiteY74" fmla="*/ 1404338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37340 w 8226718"/>
              <a:gd name="connsiteY73" fmla="*/ 1389532 h 2014912"/>
              <a:gd name="connsiteX74" fmla="*/ 1276307 w 8226718"/>
              <a:gd name="connsiteY74" fmla="*/ 1367122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95076 w 8226718"/>
              <a:gd name="connsiteY72" fmla="*/ 1339828 h 2014912"/>
              <a:gd name="connsiteX73" fmla="*/ 1116655 w 8226718"/>
              <a:gd name="connsiteY73" fmla="*/ 1426748 h 2014912"/>
              <a:gd name="connsiteX74" fmla="*/ 1276307 w 8226718"/>
              <a:gd name="connsiteY74" fmla="*/ 1367122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66117 w 8226718"/>
              <a:gd name="connsiteY72" fmla="*/ 1327423 h 2014912"/>
              <a:gd name="connsiteX73" fmla="*/ 1116655 w 8226718"/>
              <a:gd name="connsiteY73" fmla="*/ 1426748 h 2014912"/>
              <a:gd name="connsiteX74" fmla="*/ 1276307 w 8226718"/>
              <a:gd name="connsiteY74" fmla="*/ 1367122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66117 w 8226718"/>
              <a:gd name="connsiteY72" fmla="*/ 1327423 h 2014912"/>
              <a:gd name="connsiteX73" fmla="*/ 1116655 w 8226718"/>
              <a:gd name="connsiteY73" fmla="*/ 1426748 h 2014912"/>
              <a:gd name="connsiteX74" fmla="*/ 1276307 w 8226718"/>
              <a:gd name="connsiteY74" fmla="*/ 1367122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97476 w 8226718"/>
              <a:gd name="connsiteY60" fmla="*/ 1114265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66117 w 8226718"/>
              <a:gd name="connsiteY72" fmla="*/ 1327423 h 2014912"/>
              <a:gd name="connsiteX73" fmla="*/ 1116655 w 8226718"/>
              <a:gd name="connsiteY73" fmla="*/ 1426748 h 2014912"/>
              <a:gd name="connsiteX74" fmla="*/ 1276307 w 8226718"/>
              <a:gd name="connsiteY74" fmla="*/ 1367122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51838 w 8226718"/>
              <a:gd name="connsiteY59" fmla="*/ 982683 h 2014912"/>
              <a:gd name="connsiteX60" fmla="*/ 964381 w 8226718"/>
              <a:gd name="connsiteY60" fmla="*/ 1118401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66117 w 8226718"/>
              <a:gd name="connsiteY72" fmla="*/ 1327423 h 2014912"/>
              <a:gd name="connsiteX73" fmla="*/ 1116655 w 8226718"/>
              <a:gd name="connsiteY73" fmla="*/ 1426748 h 2014912"/>
              <a:gd name="connsiteX74" fmla="*/ 1276307 w 8226718"/>
              <a:gd name="connsiteY74" fmla="*/ 1367122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884934 w 8226718"/>
              <a:gd name="connsiteY59" fmla="*/ 999223 h 2014912"/>
              <a:gd name="connsiteX60" fmla="*/ 964381 w 8226718"/>
              <a:gd name="connsiteY60" fmla="*/ 1118401 h 2014912"/>
              <a:gd name="connsiteX61" fmla="*/ 1023792 w 8226718"/>
              <a:gd name="connsiteY61" fmla="*/ 1157179 h 2014912"/>
              <a:gd name="connsiteX62" fmla="*/ 1157144 w 8226718"/>
              <a:gd name="connsiteY62" fmla="*/ 1061234 h 2014912"/>
              <a:gd name="connsiteX63" fmla="*/ 1272113 w 8226718"/>
              <a:gd name="connsiteY63" fmla="*/ 957543 h 2014912"/>
              <a:gd name="connsiteX64" fmla="*/ 1369969 w 8226718"/>
              <a:gd name="connsiteY64" fmla="*/ 870461 h 2014912"/>
              <a:gd name="connsiteX65" fmla="*/ 1449868 w 8226718"/>
              <a:gd name="connsiteY65" fmla="*/ 796523 h 2014912"/>
              <a:gd name="connsiteX66" fmla="*/ 1525012 w 8226718"/>
              <a:gd name="connsiteY66" fmla="*/ 766361 h 2014912"/>
              <a:gd name="connsiteX67" fmla="*/ 1606144 w 8226718"/>
              <a:gd name="connsiteY67" fmla="*/ 822014 h 2014912"/>
              <a:gd name="connsiteX68" fmla="*/ 1590436 w 8226718"/>
              <a:gd name="connsiteY68" fmla="*/ 890072 h 2014912"/>
              <a:gd name="connsiteX69" fmla="*/ 1529317 w 8226718"/>
              <a:gd name="connsiteY69" fmla="*/ 954364 h 2014912"/>
              <a:gd name="connsiteX70" fmla="*/ 1439409 w 8226718"/>
              <a:gd name="connsiteY70" fmla="*/ 1030769 h 2014912"/>
              <a:gd name="connsiteX71" fmla="*/ 1250999 w 8226718"/>
              <a:gd name="connsiteY71" fmla="*/ 1181418 h 2014912"/>
              <a:gd name="connsiteX72" fmla="*/ 1066117 w 8226718"/>
              <a:gd name="connsiteY72" fmla="*/ 1327423 h 2014912"/>
              <a:gd name="connsiteX73" fmla="*/ 1116655 w 8226718"/>
              <a:gd name="connsiteY73" fmla="*/ 1426748 h 2014912"/>
              <a:gd name="connsiteX74" fmla="*/ 1276307 w 8226718"/>
              <a:gd name="connsiteY74" fmla="*/ 1367122 h 2014912"/>
              <a:gd name="connsiteX75" fmla="*/ 1454712 w 8226718"/>
              <a:gd name="connsiteY75" fmla="*/ 1276651 h 2014912"/>
              <a:gd name="connsiteX76" fmla="*/ 1638666 w 8226718"/>
              <a:gd name="connsiteY76" fmla="*/ 1203424 h 2014912"/>
              <a:gd name="connsiteX77" fmla="*/ 1791713 w 8226718"/>
              <a:gd name="connsiteY77" fmla="*/ 1141344 h 2014912"/>
              <a:gd name="connsiteX78" fmla="*/ 1918638 w 8226718"/>
              <a:gd name="connsiteY78" fmla="*/ 1100954 h 2014912"/>
              <a:gd name="connsiteX79" fmla="*/ 2037700 w 8226718"/>
              <a:gd name="connsiteY79" fmla="*/ 1071584 h 2014912"/>
              <a:gd name="connsiteX80" fmla="*/ 2096438 w 8226718"/>
              <a:gd name="connsiteY80" fmla="*/ 1036659 h 2014912"/>
              <a:gd name="connsiteX81" fmla="*/ 2146444 w 8226718"/>
              <a:gd name="connsiteY81" fmla="*/ 1025546 h 2014912"/>
              <a:gd name="connsiteX82" fmla="*/ 2204388 w 8226718"/>
              <a:gd name="connsiteY82" fmla="*/ 1016815 h 2014912"/>
              <a:gd name="connsiteX83" fmla="*/ 2324244 w 8226718"/>
              <a:gd name="connsiteY83" fmla="*/ 946171 h 2014912"/>
              <a:gd name="connsiteX84" fmla="*/ 2393300 w 8226718"/>
              <a:gd name="connsiteY84" fmla="*/ 908865 h 2014912"/>
              <a:gd name="connsiteX85" fmla="*/ 2474263 w 8226718"/>
              <a:gd name="connsiteY85" fmla="*/ 905690 h 2014912"/>
              <a:gd name="connsiteX86" fmla="*/ 2751086 w 8226718"/>
              <a:gd name="connsiteY86" fmla="*/ 940819 h 2014912"/>
              <a:gd name="connsiteX87" fmla="*/ 3095770 w 8226718"/>
              <a:gd name="connsiteY87" fmla="*/ 904933 h 2014912"/>
              <a:gd name="connsiteX88" fmla="*/ 3249682 w 8226718"/>
              <a:gd name="connsiteY88" fmla="*/ 865746 h 2014912"/>
              <a:gd name="connsiteX89" fmla="*/ 3251728 w 8226718"/>
              <a:gd name="connsiteY89" fmla="*/ 767948 h 2014912"/>
              <a:gd name="connsiteX90" fmla="*/ 3238570 w 8226718"/>
              <a:gd name="connsiteY90" fmla="*/ 649013 h 2014912"/>
              <a:gd name="connsiteX91" fmla="*/ 3185221 w 8226718"/>
              <a:gd name="connsiteY91" fmla="*/ 530413 h 2014912"/>
              <a:gd name="connsiteX92" fmla="*/ 3157607 w 8226718"/>
              <a:gd name="connsiteY92" fmla="*/ 350231 h 2014912"/>
              <a:gd name="connsiteX93" fmla="*/ 3237225 w 8226718"/>
              <a:gd name="connsiteY93" fmla="*/ 310249 h 2014912"/>
              <a:gd name="connsiteX94" fmla="*/ 3295532 w 8226718"/>
              <a:gd name="connsiteY94" fmla="*/ 314550 h 2014912"/>
              <a:gd name="connsiteX95" fmla="*/ 3307007 w 8226718"/>
              <a:gd name="connsiteY95" fmla="*/ 359039 h 2014912"/>
              <a:gd name="connsiteX96" fmla="*/ 3343952 w 8226718"/>
              <a:gd name="connsiteY96" fmla="*/ 412347 h 2014912"/>
              <a:gd name="connsiteX97" fmla="*/ 3361964 w 8226718"/>
              <a:gd name="connsiteY97" fmla="*/ 450448 h 2014912"/>
              <a:gd name="connsiteX98" fmla="*/ 3384694 w 8226718"/>
              <a:gd name="connsiteY98" fmla="*/ 545901 h 2014912"/>
              <a:gd name="connsiteX99" fmla="*/ 3401027 w 8226718"/>
              <a:gd name="connsiteY99" fmla="*/ 633305 h 2014912"/>
              <a:gd name="connsiteX100" fmla="*/ 3422122 w 8226718"/>
              <a:gd name="connsiteY100" fmla="*/ 770328 h 2014912"/>
              <a:gd name="connsiteX101" fmla="*/ 3475760 w 8226718"/>
              <a:gd name="connsiteY101" fmla="*/ 848744 h 2014912"/>
              <a:gd name="connsiteX102" fmla="*/ 3572813 w 8226718"/>
              <a:gd name="connsiteY102" fmla="*/ 861444 h 2014912"/>
              <a:gd name="connsiteX103" fmla="*/ 3792856 w 8226718"/>
              <a:gd name="connsiteY103" fmla="*/ 821885 h 2014912"/>
              <a:gd name="connsiteX104" fmla="*/ 3988738 w 8226718"/>
              <a:gd name="connsiteY104" fmla="*/ 800915 h 2014912"/>
              <a:gd name="connsiteX105" fmla="*/ 4143735 w 8226718"/>
              <a:gd name="connsiteY105" fmla="*/ 759806 h 2014912"/>
              <a:gd name="connsiteX106" fmla="*/ 4298179 w 8226718"/>
              <a:gd name="connsiteY106" fmla="*/ 730641 h 2014912"/>
              <a:gd name="connsiteX107" fmla="*/ 4388948 w 8226718"/>
              <a:gd name="connsiteY107" fmla="*/ 711382 h 2014912"/>
              <a:gd name="connsiteX108" fmla="*/ 4491569 w 8226718"/>
              <a:gd name="connsiteY108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46268 w 8226718"/>
              <a:gd name="connsiteY58" fmla="*/ 1056502 h 2014912"/>
              <a:gd name="connsiteX59" fmla="*/ 793976 w 8226718"/>
              <a:gd name="connsiteY59" fmla="*/ 1000836 h 2014912"/>
              <a:gd name="connsiteX60" fmla="*/ 884934 w 8226718"/>
              <a:gd name="connsiteY60" fmla="*/ 999223 h 2014912"/>
              <a:gd name="connsiteX61" fmla="*/ 964381 w 8226718"/>
              <a:gd name="connsiteY61" fmla="*/ 1118401 h 2014912"/>
              <a:gd name="connsiteX62" fmla="*/ 1023792 w 8226718"/>
              <a:gd name="connsiteY62" fmla="*/ 1157179 h 2014912"/>
              <a:gd name="connsiteX63" fmla="*/ 1157144 w 8226718"/>
              <a:gd name="connsiteY63" fmla="*/ 1061234 h 2014912"/>
              <a:gd name="connsiteX64" fmla="*/ 1272113 w 8226718"/>
              <a:gd name="connsiteY64" fmla="*/ 957543 h 2014912"/>
              <a:gd name="connsiteX65" fmla="*/ 1369969 w 8226718"/>
              <a:gd name="connsiteY65" fmla="*/ 870461 h 2014912"/>
              <a:gd name="connsiteX66" fmla="*/ 1449868 w 8226718"/>
              <a:gd name="connsiteY66" fmla="*/ 796523 h 2014912"/>
              <a:gd name="connsiteX67" fmla="*/ 1525012 w 8226718"/>
              <a:gd name="connsiteY67" fmla="*/ 766361 h 2014912"/>
              <a:gd name="connsiteX68" fmla="*/ 1606144 w 8226718"/>
              <a:gd name="connsiteY68" fmla="*/ 822014 h 2014912"/>
              <a:gd name="connsiteX69" fmla="*/ 1590436 w 8226718"/>
              <a:gd name="connsiteY69" fmla="*/ 890072 h 2014912"/>
              <a:gd name="connsiteX70" fmla="*/ 1529317 w 8226718"/>
              <a:gd name="connsiteY70" fmla="*/ 954364 h 2014912"/>
              <a:gd name="connsiteX71" fmla="*/ 1439409 w 8226718"/>
              <a:gd name="connsiteY71" fmla="*/ 1030769 h 2014912"/>
              <a:gd name="connsiteX72" fmla="*/ 1250999 w 8226718"/>
              <a:gd name="connsiteY72" fmla="*/ 1181418 h 2014912"/>
              <a:gd name="connsiteX73" fmla="*/ 1066117 w 8226718"/>
              <a:gd name="connsiteY73" fmla="*/ 1327423 h 2014912"/>
              <a:gd name="connsiteX74" fmla="*/ 1116655 w 8226718"/>
              <a:gd name="connsiteY74" fmla="*/ 1426748 h 2014912"/>
              <a:gd name="connsiteX75" fmla="*/ 1276307 w 8226718"/>
              <a:gd name="connsiteY75" fmla="*/ 1367122 h 2014912"/>
              <a:gd name="connsiteX76" fmla="*/ 1454712 w 8226718"/>
              <a:gd name="connsiteY76" fmla="*/ 1276651 h 2014912"/>
              <a:gd name="connsiteX77" fmla="*/ 1638666 w 8226718"/>
              <a:gd name="connsiteY77" fmla="*/ 1203424 h 2014912"/>
              <a:gd name="connsiteX78" fmla="*/ 1791713 w 8226718"/>
              <a:gd name="connsiteY78" fmla="*/ 1141344 h 2014912"/>
              <a:gd name="connsiteX79" fmla="*/ 1918638 w 8226718"/>
              <a:gd name="connsiteY79" fmla="*/ 1100954 h 2014912"/>
              <a:gd name="connsiteX80" fmla="*/ 2037700 w 8226718"/>
              <a:gd name="connsiteY80" fmla="*/ 1071584 h 2014912"/>
              <a:gd name="connsiteX81" fmla="*/ 2096438 w 8226718"/>
              <a:gd name="connsiteY81" fmla="*/ 1036659 h 2014912"/>
              <a:gd name="connsiteX82" fmla="*/ 2146444 w 8226718"/>
              <a:gd name="connsiteY82" fmla="*/ 1025546 h 2014912"/>
              <a:gd name="connsiteX83" fmla="*/ 2204388 w 8226718"/>
              <a:gd name="connsiteY83" fmla="*/ 1016815 h 2014912"/>
              <a:gd name="connsiteX84" fmla="*/ 2324244 w 8226718"/>
              <a:gd name="connsiteY84" fmla="*/ 946171 h 2014912"/>
              <a:gd name="connsiteX85" fmla="*/ 2393300 w 8226718"/>
              <a:gd name="connsiteY85" fmla="*/ 908865 h 2014912"/>
              <a:gd name="connsiteX86" fmla="*/ 2474263 w 8226718"/>
              <a:gd name="connsiteY86" fmla="*/ 905690 h 2014912"/>
              <a:gd name="connsiteX87" fmla="*/ 2751086 w 8226718"/>
              <a:gd name="connsiteY87" fmla="*/ 940819 h 2014912"/>
              <a:gd name="connsiteX88" fmla="*/ 3095770 w 8226718"/>
              <a:gd name="connsiteY88" fmla="*/ 904933 h 2014912"/>
              <a:gd name="connsiteX89" fmla="*/ 3249682 w 8226718"/>
              <a:gd name="connsiteY89" fmla="*/ 865746 h 2014912"/>
              <a:gd name="connsiteX90" fmla="*/ 3251728 w 8226718"/>
              <a:gd name="connsiteY90" fmla="*/ 767948 h 2014912"/>
              <a:gd name="connsiteX91" fmla="*/ 3238570 w 8226718"/>
              <a:gd name="connsiteY91" fmla="*/ 649013 h 2014912"/>
              <a:gd name="connsiteX92" fmla="*/ 3185221 w 8226718"/>
              <a:gd name="connsiteY92" fmla="*/ 530413 h 2014912"/>
              <a:gd name="connsiteX93" fmla="*/ 3157607 w 8226718"/>
              <a:gd name="connsiteY93" fmla="*/ 350231 h 2014912"/>
              <a:gd name="connsiteX94" fmla="*/ 3237225 w 8226718"/>
              <a:gd name="connsiteY94" fmla="*/ 310249 h 2014912"/>
              <a:gd name="connsiteX95" fmla="*/ 3295532 w 8226718"/>
              <a:gd name="connsiteY95" fmla="*/ 314550 h 2014912"/>
              <a:gd name="connsiteX96" fmla="*/ 3307007 w 8226718"/>
              <a:gd name="connsiteY96" fmla="*/ 359039 h 2014912"/>
              <a:gd name="connsiteX97" fmla="*/ 3343952 w 8226718"/>
              <a:gd name="connsiteY97" fmla="*/ 412347 h 2014912"/>
              <a:gd name="connsiteX98" fmla="*/ 3361964 w 8226718"/>
              <a:gd name="connsiteY98" fmla="*/ 450448 h 2014912"/>
              <a:gd name="connsiteX99" fmla="*/ 3384694 w 8226718"/>
              <a:gd name="connsiteY99" fmla="*/ 545901 h 2014912"/>
              <a:gd name="connsiteX100" fmla="*/ 3401027 w 8226718"/>
              <a:gd name="connsiteY100" fmla="*/ 633305 h 2014912"/>
              <a:gd name="connsiteX101" fmla="*/ 3422122 w 8226718"/>
              <a:gd name="connsiteY101" fmla="*/ 770328 h 2014912"/>
              <a:gd name="connsiteX102" fmla="*/ 3475760 w 8226718"/>
              <a:gd name="connsiteY102" fmla="*/ 848744 h 2014912"/>
              <a:gd name="connsiteX103" fmla="*/ 3572813 w 8226718"/>
              <a:gd name="connsiteY103" fmla="*/ 861444 h 2014912"/>
              <a:gd name="connsiteX104" fmla="*/ 3792856 w 8226718"/>
              <a:gd name="connsiteY104" fmla="*/ 821885 h 2014912"/>
              <a:gd name="connsiteX105" fmla="*/ 3988738 w 8226718"/>
              <a:gd name="connsiteY105" fmla="*/ 800915 h 2014912"/>
              <a:gd name="connsiteX106" fmla="*/ 4143735 w 8226718"/>
              <a:gd name="connsiteY106" fmla="*/ 759806 h 2014912"/>
              <a:gd name="connsiteX107" fmla="*/ 4298179 w 8226718"/>
              <a:gd name="connsiteY107" fmla="*/ 730641 h 2014912"/>
              <a:gd name="connsiteX108" fmla="*/ 4388948 w 8226718"/>
              <a:gd name="connsiteY108" fmla="*/ 711382 h 2014912"/>
              <a:gd name="connsiteX109" fmla="*/ 4491569 w 8226718"/>
              <a:gd name="connsiteY109" fmla="*/ 694414 h 2014912"/>
              <a:gd name="connsiteX0" fmla="*/ 4550517 w 8226718"/>
              <a:gd name="connsiteY0" fmla="*/ 673031 h 2014912"/>
              <a:gd name="connsiteX1" fmla="*/ 4701470 w 8226718"/>
              <a:gd name="connsiteY1" fmla="*/ 631091 h 2014912"/>
              <a:gd name="connsiteX2" fmla="*/ 4857428 w 8226718"/>
              <a:gd name="connsiteY2" fmla="*/ 596793 h 2014912"/>
              <a:gd name="connsiteX3" fmla="*/ 5025591 w 8226718"/>
              <a:gd name="connsiteY3" fmla="*/ 556847 h 2014912"/>
              <a:gd name="connsiteX4" fmla="*/ 5282307 w 8226718"/>
              <a:gd name="connsiteY4" fmla="*/ 525393 h 2014912"/>
              <a:gd name="connsiteX5" fmla="*/ 5537727 w 8226718"/>
              <a:gd name="connsiteY5" fmla="*/ 526649 h 2014912"/>
              <a:gd name="connsiteX6" fmla="*/ 5713892 w 8226718"/>
              <a:gd name="connsiteY6" fmla="*/ 515830 h 2014912"/>
              <a:gd name="connsiteX7" fmla="*/ 5982927 w 8226718"/>
              <a:gd name="connsiteY7" fmla="*/ 509812 h 2014912"/>
              <a:gd name="connsiteX8" fmla="*/ 6427138 w 8226718"/>
              <a:gd name="connsiteY8" fmla="*/ 478653 h 2014912"/>
              <a:gd name="connsiteX9" fmla="*/ 6689869 w 8226718"/>
              <a:gd name="connsiteY9" fmla="*/ 521515 h 2014912"/>
              <a:gd name="connsiteX10" fmla="*/ 6847032 w 8226718"/>
              <a:gd name="connsiteY10" fmla="*/ 540565 h 2014912"/>
              <a:gd name="connsiteX11" fmla="*/ 6935138 w 8226718"/>
              <a:gd name="connsiteY11" fmla="*/ 546915 h 2014912"/>
              <a:gd name="connsiteX12" fmla="*/ 7049438 w 8226718"/>
              <a:gd name="connsiteY12" fmla="*/ 572315 h 2014912"/>
              <a:gd name="connsiteX13" fmla="*/ 7142105 w 8226718"/>
              <a:gd name="connsiteY13" fmla="*/ 622339 h 2014912"/>
              <a:gd name="connsiteX14" fmla="*/ 7289539 w 8226718"/>
              <a:gd name="connsiteY14" fmla="*/ 658259 h 2014912"/>
              <a:gd name="connsiteX15" fmla="*/ 7491151 w 8226718"/>
              <a:gd name="connsiteY15" fmla="*/ 665994 h 2014912"/>
              <a:gd name="connsiteX16" fmla="*/ 7593951 w 8226718"/>
              <a:gd name="connsiteY16" fmla="*/ 542946 h 2014912"/>
              <a:gd name="connsiteX17" fmla="*/ 7616176 w 8226718"/>
              <a:gd name="connsiteY17" fmla="*/ 454046 h 2014912"/>
              <a:gd name="connsiteX18" fmla="*/ 7634432 w 8226718"/>
              <a:gd name="connsiteY18" fmla="*/ 387372 h 2014912"/>
              <a:gd name="connsiteX19" fmla="*/ 7673326 w 8226718"/>
              <a:gd name="connsiteY19" fmla="*/ 328634 h 2014912"/>
              <a:gd name="connsiteX20" fmla="*/ 7725713 w 8226718"/>
              <a:gd name="connsiteY20" fmla="*/ 307203 h 2014912"/>
              <a:gd name="connsiteX21" fmla="*/ 7840807 w 8226718"/>
              <a:gd name="connsiteY21" fmla="*/ 347684 h 2014912"/>
              <a:gd name="connsiteX22" fmla="*/ 7774926 w 8226718"/>
              <a:gd name="connsiteY22" fmla="*/ 576284 h 2014912"/>
              <a:gd name="connsiteX23" fmla="*/ 7790006 w 8226718"/>
              <a:gd name="connsiteY23" fmla="*/ 719953 h 2014912"/>
              <a:gd name="connsiteX24" fmla="*/ 7878907 w 8226718"/>
              <a:gd name="connsiteY24" fmla="*/ 765196 h 2014912"/>
              <a:gd name="connsiteX25" fmla="*/ 7948757 w 8226718"/>
              <a:gd name="connsiteY25" fmla="*/ 821553 h 2014912"/>
              <a:gd name="connsiteX26" fmla="*/ 8034482 w 8226718"/>
              <a:gd name="connsiteY26" fmla="*/ 825521 h 2014912"/>
              <a:gd name="connsiteX27" fmla="*/ 8103538 w 8226718"/>
              <a:gd name="connsiteY27" fmla="*/ 851715 h 2014912"/>
              <a:gd name="connsiteX28" fmla="*/ 8192438 w 8226718"/>
              <a:gd name="connsiteY28" fmla="*/ 877115 h 2014912"/>
              <a:gd name="connsiteX29" fmla="*/ 8226569 w 8226718"/>
              <a:gd name="connsiteY29" fmla="*/ 442140 h 2014912"/>
              <a:gd name="connsiteX30" fmla="*/ 8202757 w 8226718"/>
              <a:gd name="connsiteY30" fmla="*/ 265928 h 2014912"/>
              <a:gd name="connsiteX31" fmla="*/ 8154338 w 8226718"/>
              <a:gd name="connsiteY31" fmla="*/ 191315 h 2014912"/>
              <a:gd name="connsiteX32" fmla="*/ 8065438 w 8226718"/>
              <a:gd name="connsiteY32" fmla="*/ 165915 h 2014912"/>
              <a:gd name="connsiteX33" fmla="*/ 6985938 w 8226718"/>
              <a:gd name="connsiteY33" fmla="*/ 153215 h 2014912"/>
              <a:gd name="connsiteX34" fmla="*/ 5385738 w 8226718"/>
              <a:gd name="connsiteY34" fmla="*/ 140515 h 2014912"/>
              <a:gd name="connsiteX35" fmla="*/ 1128856 w 8226718"/>
              <a:gd name="connsiteY35" fmla="*/ 26215 h 2014912"/>
              <a:gd name="connsiteX36" fmla="*/ 789132 w 8226718"/>
              <a:gd name="connsiteY36" fmla="*/ 5577 h 2014912"/>
              <a:gd name="connsiteX37" fmla="*/ 523225 w 8226718"/>
              <a:gd name="connsiteY37" fmla="*/ 16690 h 2014912"/>
              <a:gd name="connsiteX38" fmla="*/ 333519 w 8226718"/>
              <a:gd name="connsiteY38" fmla="*/ 21 h 2014912"/>
              <a:gd name="connsiteX39" fmla="*/ 183501 w 8226718"/>
              <a:gd name="connsiteY39" fmla="*/ 22246 h 2014912"/>
              <a:gd name="connsiteX40" fmla="*/ 39038 w 8226718"/>
              <a:gd name="connsiteY40" fmla="*/ 73046 h 2014912"/>
              <a:gd name="connsiteX41" fmla="*/ 21576 w 8226718"/>
              <a:gd name="connsiteY41" fmla="*/ 231797 h 2014912"/>
              <a:gd name="connsiteX42" fmla="*/ 39038 w 8226718"/>
              <a:gd name="connsiteY42" fmla="*/ 588190 h 2014912"/>
              <a:gd name="connsiteX43" fmla="*/ 216838 w 8226718"/>
              <a:gd name="connsiteY43" fmla="*/ 953315 h 2014912"/>
              <a:gd name="connsiteX44" fmla="*/ 204138 w 8226718"/>
              <a:gd name="connsiteY44" fmla="*/ 1347015 h 2014912"/>
              <a:gd name="connsiteX45" fmla="*/ 229538 w 8226718"/>
              <a:gd name="connsiteY45" fmla="*/ 1651815 h 2014912"/>
              <a:gd name="connsiteX46" fmla="*/ 267638 w 8226718"/>
              <a:gd name="connsiteY46" fmla="*/ 1753415 h 2014912"/>
              <a:gd name="connsiteX47" fmla="*/ 293832 w 8226718"/>
              <a:gd name="connsiteY47" fmla="*/ 1870097 h 2014912"/>
              <a:gd name="connsiteX48" fmla="*/ 390669 w 8226718"/>
              <a:gd name="connsiteY48" fmla="*/ 2013765 h 2014912"/>
              <a:gd name="connsiteX49" fmla="*/ 507351 w 8226718"/>
              <a:gd name="connsiteY49" fmla="*/ 1930422 h 2014912"/>
              <a:gd name="connsiteX50" fmla="*/ 624826 w 8226718"/>
              <a:gd name="connsiteY50" fmla="*/ 1803422 h 2014912"/>
              <a:gd name="connsiteX51" fmla="*/ 690879 w 8226718"/>
              <a:gd name="connsiteY51" fmla="*/ 1712515 h 2014912"/>
              <a:gd name="connsiteX52" fmla="*/ 801434 w 8226718"/>
              <a:gd name="connsiteY52" fmla="*/ 1665550 h 2014912"/>
              <a:gd name="connsiteX53" fmla="*/ 899390 w 8226718"/>
              <a:gd name="connsiteY53" fmla="*/ 1586305 h 2014912"/>
              <a:gd name="connsiteX54" fmla="*/ 955456 w 8226718"/>
              <a:gd name="connsiteY54" fmla="*/ 1516749 h 2014912"/>
              <a:gd name="connsiteX55" fmla="*/ 919447 w 8226718"/>
              <a:gd name="connsiteY55" fmla="*/ 1401488 h 2014912"/>
              <a:gd name="connsiteX56" fmla="*/ 869609 w 8226718"/>
              <a:gd name="connsiteY56" fmla="*/ 1310336 h 2014912"/>
              <a:gd name="connsiteX57" fmla="*/ 811954 w 8226718"/>
              <a:gd name="connsiteY57" fmla="*/ 1195536 h 2014912"/>
              <a:gd name="connsiteX58" fmla="*/ 766952 w 8226718"/>
              <a:gd name="connsiteY58" fmla="*/ 1073042 h 2014912"/>
              <a:gd name="connsiteX59" fmla="*/ 793976 w 8226718"/>
              <a:gd name="connsiteY59" fmla="*/ 1000836 h 2014912"/>
              <a:gd name="connsiteX60" fmla="*/ 884934 w 8226718"/>
              <a:gd name="connsiteY60" fmla="*/ 999223 h 2014912"/>
              <a:gd name="connsiteX61" fmla="*/ 964381 w 8226718"/>
              <a:gd name="connsiteY61" fmla="*/ 1118401 h 2014912"/>
              <a:gd name="connsiteX62" fmla="*/ 1023792 w 8226718"/>
              <a:gd name="connsiteY62" fmla="*/ 1157179 h 2014912"/>
              <a:gd name="connsiteX63" fmla="*/ 1157144 w 8226718"/>
              <a:gd name="connsiteY63" fmla="*/ 1061234 h 2014912"/>
              <a:gd name="connsiteX64" fmla="*/ 1272113 w 8226718"/>
              <a:gd name="connsiteY64" fmla="*/ 957543 h 2014912"/>
              <a:gd name="connsiteX65" fmla="*/ 1369969 w 8226718"/>
              <a:gd name="connsiteY65" fmla="*/ 870461 h 2014912"/>
              <a:gd name="connsiteX66" fmla="*/ 1449868 w 8226718"/>
              <a:gd name="connsiteY66" fmla="*/ 796523 h 2014912"/>
              <a:gd name="connsiteX67" fmla="*/ 1525012 w 8226718"/>
              <a:gd name="connsiteY67" fmla="*/ 766361 h 2014912"/>
              <a:gd name="connsiteX68" fmla="*/ 1606144 w 8226718"/>
              <a:gd name="connsiteY68" fmla="*/ 822014 h 2014912"/>
              <a:gd name="connsiteX69" fmla="*/ 1590436 w 8226718"/>
              <a:gd name="connsiteY69" fmla="*/ 890072 h 2014912"/>
              <a:gd name="connsiteX70" fmla="*/ 1529317 w 8226718"/>
              <a:gd name="connsiteY70" fmla="*/ 954364 h 2014912"/>
              <a:gd name="connsiteX71" fmla="*/ 1439409 w 8226718"/>
              <a:gd name="connsiteY71" fmla="*/ 1030769 h 2014912"/>
              <a:gd name="connsiteX72" fmla="*/ 1250999 w 8226718"/>
              <a:gd name="connsiteY72" fmla="*/ 1181418 h 2014912"/>
              <a:gd name="connsiteX73" fmla="*/ 1066117 w 8226718"/>
              <a:gd name="connsiteY73" fmla="*/ 1327423 h 2014912"/>
              <a:gd name="connsiteX74" fmla="*/ 1116655 w 8226718"/>
              <a:gd name="connsiteY74" fmla="*/ 1426748 h 2014912"/>
              <a:gd name="connsiteX75" fmla="*/ 1276307 w 8226718"/>
              <a:gd name="connsiteY75" fmla="*/ 1367122 h 2014912"/>
              <a:gd name="connsiteX76" fmla="*/ 1454712 w 8226718"/>
              <a:gd name="connsiteY76" fmla="*/ 1276651 h 2014912"/>
              <a:gd name="connsiteX77" fmla="*/ 1638666 w 8226718"/>
              <a:gd name="connsiteY77" fmla="*/ 1203424 h 2014912"/>
              <a:gd name="connsiteX78" fmla="*/ 1791713 w 8226718"/>
              <a:gd name="connsiteY78" fmla="*/ 1141344 h 2014912"/>
              <a:gd name="connsiteX79" fmla="*/ 1918638 w 8226718"/>
              <a:gd name="connsiteY79" fmla="*/ 1100954 h 2014912"/>
              <a:gd name="connsiteX80" fmla="*/ 2037700 w 8226718"/>
              <a:gd name="connsiteY80" fmla="*/ 1071584 h 2014912"/>
              <a:gd name="connsiteX81" fmla="*/ 2096438 w 8226718"/>
              <a:gd name="connsiteY81" fmla="*/ 1036659 h 2014912"/>
              <a:gd name="connsiteX82" fmla="*/ 2146444 w 8226718"/>
              <a:gd name="connsiteY82" fmla="*/ 1025546 h 2014912"/>
              <a:gd name="connsiteX83" fmla="*/ 2204388 w 8226718"/>
              <a:gd name="connsiteY83" fmla="*/ 1016815 h 2014912"/>
              <a:gd name="connsiteX84" fmla="*/ 2324244 w 8226718"/>
              <a:gd name="connsiteY84" fmla="*/ 946171 h 2014912"/>
              <a:gd name="connsiteX85" fmla="*/ 2393300 w 8226718"/>
              <a:gd name="connsiteY85" fmla="*/ 908865 h 2014912"/>
              <a:gd name="connsiteX86" fmla="*/ 2474263 w 8226718"/>
              <a:gd name="connsiteY86" fmla="*/ 905690 h 2014912"/>
              <a:gd name="connsiteX87" fmla="*/ 2751086 w 8226718"/>
              <a:gd name="connsiteY87" fmla="*/ 940819 h 2014912"/>
              <a:gd name="connsiteX88" fmla="*/ 3095770 w 8226718"/>
              <a:gd name="connsiteY88" fmla="*/ 904933 h 2014912"/>
              <a:gd name="connsiteX89" fmla="*/ 3249682 w 8226718"/>
              <a:gd name="connsiteY89" fmla="*/ 865746 h 2014912"/>
              <a:gd name="connsiteX90" fmla="*/ 3251728 w 8226718"/>
              <a:gd name="connsiteY90" fmla="*/ 767948 h 2014912"/>
              <a:gd name="connsiteX91" fmla="*/ 3238570 w 8226718"/>
              <a:gd name="connsiteY91" fmla="*/ 649013 h 2014912"/>
              <a:gd name="connsiteX92" fmla="*/ 3185221 w 8226718"/>
              <a:gd name="connsiteY92" fmla="*/ 530413 h 2014912"/>
              <a:gd name="connsiteX93" fmla="*/ 3157607 w 8226718"/>
              <a:gd name="connsiteY93" fmla="*/ 350231 h 2014912"/>
              <a:gd name="connsiteX94" fmla="*/ 3237225 w 8226718"/>
              <a:gd name="connsiteY94" fmla="*/ 310249 h 2014912"/>
              <a:gd name="connsiteX95" fmla="*/ 3295532 w 8226718"/>
              <a:gd name="connsiteY95" fmla="*/ 314550 h 2014912"/>
              <a:gd name="connsiteX96" fmla="*/ 3307007 w 8226718"/>
              <a:gd name="connsiteY96" fmla="*/ 359039 h 2014912"/>
              <a:gd name="connsiteX97" fmla="*/ 3343952 w 8226718"/>
              <a:gd name="connsiteY97" fmla="*/ 412347 h 2014912"/>
              <a:gd name="connsiteX98" fmla="*/ 3361964 w 8226718"/>
              <a:gd name="connsiteY98" fmla="*/ 450448 h 2014912"/>
              <a:gd name="connsiteX99" fmla="*/ 3384694 w 8226718"/>
              <a:gd name="connsiteY99" fmla="*/ 545901 h 2014912"/>
              <a:gd name="connsiteX100" fmla="*/ 3401027 w 8226718"/>
              <a:gd name="connsiteY100" fmla="*/ 633305 h 2014912"/>
              <a:gd name="connsiteX101" fmla="*/ 3422122 w 8226718"/>
              <a:gd name="connsiteY101" fmla="*/ 770328 h 2014912"/>
              <a:gd name="connsiteX102" fmla="*/ 3475760 w 8226718"/>
              <a:gd name="connsiteY102" fmla="*/ 848744 h 2014912"/>
              <a:gd name="connsiteX103" fmla="*/ 3572813 w 8226718"/>
              <a:gd name="connsiteY103" fmla="*/ 861444 h 2014912"/>
              <a:gd name="connsiteX104" fmla="*/ 3792856 w 8226718"/>
              <a:gd name="connsiteY104" fmla="*/ 821885 h 2014912"/>
              <a:gd name="connsiteX105" fmla="*/ 3988738 w 8226718"/>
              <a:gd name="connsiteY105" fmla="*/ 800915 h 2014912"/>
              <a:gd name="connsiteX106" fmla="*/ 4143735 w 8226718"/>
              <a:gd name="connsiteY106" fmla="*/ 759806 h 2014912"/>
              <a:gd name="connsiteX107" fmla="*/ 4298179 w 8226718"/>
              <a:gd name="connsiteY107" fmla="*/ 730641 h 2014912"/>
              <a:gd name="connsiteX108" fmla="*/ 4388948 w 8226718"/>
              <a:gd name="connsiteY108" fmla="*/ 711382 h 2014912"/>
              <a:gd name="connsiteX109" fmla="*/ 4491569 w 8226718"/>
              <a:gd name="connsiteY109" fmla="*/ 694414 h 2014912"/>
              <a:gd name="connsiteX0" fmla="*/ 4937198 w 8613399"/>
              <a:gd name="connsiteY0" fmla="*/ 673031 h 2014912"/>
              <a:gd name="connsiteX1" fmla="*/ 5088151 w 8613399"/>
              <a:gd name="connsiteY1" fmla="*/ 631091 h 2014912"/>
              <a:gd name="connsiteX2" fmla="*/ 5244109 w 8613399"/>
              <a:gd name="connsiteY2" fmla="*/ 596793 h 2014912"/>
              <a:gd name="connsiteX3" fmla="*/ 5412272 w 8613399"/>
              <a:gd name="connsiteY3" fmla="*/ 556847 h 2014912"/>
              <a:gd name="connsiteX4" fmla="*/ 5668988 w 8613399"/>
              <a:gd name="connsiteY4" fmla="*/ 525393 h 2014912"/>
              <a:gd name="connsiteX5" fmla="*/ 5924408 w 8613399"/>
              <a:gd name="connsiteY5" fmla="*/ 526649 h 2014912"/>
              <a:gd name="connsiteX6" fmla="*/ 6100573 w 8613399"/>
              <a:gd name="connsiteY6" fmla="*/ 515830 h 2014912"/>
              <a:gd name="connsiteX7" fmla="*/ 6369608 w 8613399"/>
              <a:gd name="connsiteY7" fmla="*/ 509812 h 2014912"/>
              <a:gd name="connsiteX8" fmla="*/ 6813819 w 8613399"/>
              <a:gd name="connsiteY8" fmla="*/ 478653 h 2014912"/>
              <a:gd name="connsiteX9" fmla="*/ 7076550 w 8613399"/>
              <a:gd name="connsiteY9" fmla="*/ 521515 h 2014912"/>
              <a:gd name="connsiteX10" fmla="*/ 7233713 w 8613399"/>
              <a:gd name="connsiteY10" fmla="*/ 540565 h 2014912"/>
              <a:gd name="connsiteX11" fmla="*/ 7321819 w 8613399"/>
              <a:gd name="connsiteY11" fmla="*/ 546915 h 2014912"/>
              <a:gd name="connsiteX12" fmla="*/ 7436119 w 8613399"/>
              <a:gd name="connsiteY12" fmla="*/ 572315 h 2014912"/>
              <a:gd name="connsiteX13" fmla="*/ 7528786 w 8613399"/>
              <a:gd name="connsiteY13" fmla="*/ 622339 h 2014912"/>
              <a:gd name="connsiteX14" fmla="*/ 7676220 w 8613399"/>
              <a:gd name="connsiteY14" fmla="*/ 658259 h 2014912"/>
              <a:gd name="connsiteX15" fmla="*/ 7877832 w 8613399"/>
              <a:gd name="connsiteY15" fmla="*/ 665994 h 2014912"/>
              <a:gd name="connsiteX16" fmla="*/ 7980632 w 8613399"/>
              <a:gd name="connsiteY16" fmla="*/ 542946 h 2014912"/>
              <a:gd name="connsiteX17" fmla="*/ 8002857 w 8613399"/>
              <a:gd name="connsiteY17" fmla="*/ 454046 h 2014912"/>
              <a:gd name="connsiteX18" fmla="*/ 8021113 w 8613399"/>
              <a:gd name="connsiteY18" fmla="*/ 387372 h 2014912"/>
              <a:gd name="connsiteX19" fmla="*/ 8060007 w 8613399"/>
              <a:gd name="connsiteY19" fmla="*/ 328634 h 2014912"/>
              <a:gd name="connsiteX20" fmla="*/ 8112394 w 8613399"/>
              <a:gd name="connsiteY20" fmla="*/ 307203 h 2014912"/>
              <a:gd name="connsiteX21" fmla="*/ 8227488 w 8613399"/>
              <a:gd name="connsiteY21" fmla="*/ 347684 h 2014912"/>
              <a:gd name="connsiteX22" fmla="*/ 8161607 w 8613399"/>
              <a:gd name="connsiteY22" fmla="*/ 576284 h 2014912"/>
              <a:gd name="connsiteX23" fmla="*/ 8176687 w 8613399"/>
              <a:gd name="connsiteY23" fmla="*/ 719953 h 2014912"/>
              <a:gd name="connsiteX24" fmla="*/ 8265588 w 8613399"/>
              <a:gd name="connsiteY24" fmla="*/ 765196 h 2014912"/>
              <a:gd name="connsiteX25" fmla="*/ 8335438 w 8613399"/>
              <a:gd name="connsiteY25" fmla="*/ 821553 h 2014912"/>
              <a:gd name="connsiteX26" fmla="*/ 8421163 w 8613399"/>
              <a:gd name="connsiteY26" fmla="*/ 825521 h 2014912"/>
              <a:gd name="connsiteX27" fmla="*/ 8490219 w 8613399"/>
              <a:gd name="connsiteY27" fmla="*/ 851715 h 2014912"/>
              <a:gd name="connsiteX28" fmla="*/ 8579119 w 8613399"/>
              <a:gd name="connsiteY28" fmla="*/ 877115 h 2014912"/>
              <a:gd name="connsiteX29" fmla="*/ 8613250 w 8613399"/>
              <a:gd name="connsiteY29" fmla="*/ 442140 h 2014912"/>
              <a:gd name="connsiteX30" fmla="*/ 8589438 w 8613399"/>
              <a:gd name="connsiteY30" fmla="*/ 265928 h 2014912"/>
              <a:gd name="connsiteX31" fmla="*/ 8541019 w 8613399"/>
              <a:gd name="connsiteY31" fmla="*/ 191315 h 2014912"/>
              <a:gd name="connsiteX32" fmla="*/ 8452119 w 8613399"/>
              <a:gd name="connsiteY32" fmla="*/ 165915 h 2014912"/>
              <a:gd name="connsiteX33" fmla="*/ 7372619 w 8613399"/>
              <a:gd name="connsiteY33" fmla="*/ 153215 h 2014912"/>
              <a:gd name="connsiteX34" fmla="*/ 5772419 w 8613399"/>
              <a:gd name="connsiteY34" fmla="*/ 140515 h 2014912"/>
              <a:gd name="connsiteX35" fmla="*/ 1515537 w 8613399"/>
              <a:gd name="connsiteY35" fmla="*/ 26215 h 2014912"/>
              <a:gd name="connsiteX36" fmla="*/ 1175813 w 8613399"/>
              <a:gd name="connsiteY36" fmla="*/ 5577 h 2014912"/>
              <a:gd name="connsiteX37" fmla="*/ 909906 w 8613399"/>
              <a:gd name="connsiteY37" fmla="*/ 16690 h 2014912"/>
              <a:gd name="connsiteX38" fmla="*/ 720200 w 8613399"/>
              <a:gd name="connsiteY38" fmla="*/ 21 h 2014912"/>
              <a:gd name="connsiteX39" fmla="*/ 570182 w 8613399"/>
              <a:gd name="connsiteY39" fmla="*/ 22246 h 2014912"/>
              <a:gd name="connsiteX40" fmla="*/ 425719 w 8613399"/>
              <a:gd name="connsiteY40" fmla="*/ 73046 h 2014912"/>
              <a:gd name="connsiteX41" fmla="*/ 3372 w 8613399"/>
              <a:gd name="connsiteY41" fmla="*/ 231797 h 2014912"/>
              <a:gd name="connsiteX42" fmla="*/ 425719 w 8613399"/>
              <a:gd name="connsiteY42" fmla="*/ 588190 h 2014912"/>
              <a:gd name="connsiteX43" fmla="*/ 603519 w 8613399"/>
              <a:gd name="connsiteY43" fmla="*/ 953315 h 2014912"/>
              <a:gd name="connsiteX44" fmla="*/ 590819 w 8613399"/>
              <a:gd name="connsiteY44" fmla="*/ 1347015 h 2014912"/>
              <a:gd name="connsiteX45" fmla="*/ 616219 w 8613399"/>
              <a:gd name="connsiteY45" fmla="*/ 1651815 h 2014912"/>
              <a:gd name="connsiteX46" fmla="*/ 654319 w 8613399"/>
              <a:gd name="connsiteY46" fmla="*/ 1753415 h 2014912"/>
              <a:gd name="connsiteX47" fmla="*/ 680513 w 8613399"/>
              <a:gd name="connsiteY47" fmla="*/ 1870097 h 2014912"/>
              <a:gd name="connsiteX48" fmla="*/ 777350 w 8613399"/>
              <a:gd name="connsiteY48" fmla="*/ 2013765 h 2014912"/>
              <a:gd name="connsiteX49" fmla="*/ 894032 w 8613399"/>
              <a:gd name="connsiteY49" fmla="*/ 1930422 h 2014912"/>
              <a:gd name="connsiteX50" fmla="*/ 1011507 w 8613399"/>
              <a:gd name="connsiteY50" fmla="*/ 1803422 h 2014912"/>
              <a:gd name="connsiteX51" fmla="*/ 1077560 w 8613399"/>
              <a:gd name="connsiteY51" fmla="*/ 1712515 h 2014912"/>
              <a:gd name="connsiteX52" fmla="*/ 1188115 w 8613399"/>
              <a:gd name="connsiteY52" fmla="*/ 1665550 h 2014912"/>
              <a:gd name="connsiteX53" fmla="*/ 1286071 w 8613399"/>
              <a:gd name="connsiteY53" fmla="*/ 1586305 h 2014912"/>
              <a:gd name="connsiteX54" fmla="*/ 1342137 w 8613399"/>
              <a:gd name="connsiteY54" fmla="*/ 1516749 h 2014912"/>
              <a:gd name="connsiteX55" fmla="*/ 1306128 w 8613399"/>
              <a:gd name="connsiteY55" fmla="*/ 1401488 h 2014912"/>
              <a:gd name="connsiteX56" fmla="*/ 1256290 w 8613399"/>
              <a:gd name="connsiteY56" fmla="*/ 1310336 h 2014912"/>
              <a:gd name="connsiteX57" fmla="*/ 1198635 w 8613399"/>
              <a:gd name="connsiteY57" fmla="*/ 1195536 h 2014912"/>
              <a:gd name="connsiteX58" fmla="*/ 1153633 w 8613399"/>
              <a:gd name="connsiteY58" fmla="*/ 1073042 h 2014912"/>
              <a:gd name="connsiteX59" fmla="*/ 1180657 w 8613399"/>
              <a:gd name="connsiteY59" fmla="*/ 1000836 h 2014912"/>
              <a:gd name="connsiteX60" fmla="*/ 1271615 w 8613399"/>
              <a:gd name="connsiteY60" fmla="*/ 999223 h 2014912"/>
              <a:gd name="connsiteX61" fmla="*/ 1351062 w 8613399"/>
              <a:gd name="connsiteY61" fmla="*/ 1118401 h 2014912"/>
              <a:gd name="connsiteX62" fmla="*/ 1410473 w 8613399"/>
              <a:gd name="connsiteY62" fmla="*/ 1157179 h 2014912"/>
              <a:gd name="connsiteX63" fmla="*/ 1543825 w 8613399"/>
              <a:gd name="connsiteY63" fmla="*/ 1061234 h 2014912"/>
              <a:gd name="connsiteX64" fmla="*/ 1658794 w 8613399"/>
              <a:gd name="connsiteY64" fmla="*/ 957543 h 2014912"/>
              <a:gd name="connsiteX65" fmla="*/ 1756650 w 8613399"/>
              <a:gd name="connsiteY65" fmla="*/ 870461 h 2014912"/>
              <a:gd name="connsiteX66" fmla="*/ 1836549 w 8613399"/>
              <a:gd name="connsiteY66" fmla="*/ 796523 h 2014912"/>
              <a:gd name="connsiteX67" fmla="*/ 1911693 w 8613399"/>
              <a:gd name="connsiteY67" fmla="*/ 766361 h 2014912"/>
              <a:gd name="connsiteX68" fmla="*/ 1992825 w 8613399"/>
              <a:gd name="connsiteY68" fmla="*/ 822014 h 2014912"/>
              <a:gd name="connsiteX69" fmla="*/ 1977117 w 8613399"/>
              <a:gd name="connsiteY69" fmla="*/ 890072 h 2014912"/>
              <a:gd name="connsiteX70" fmla="*/ 1915998 w 8613399"/>
              <a:gd name="connsiteY70" fmla="*/ 954364 h 2014912"/>
              <a:gd name="connsiteX71" fmla="*/ 1826090 w 8613399"/>
              <a:gd name="connsiteY71" fmla="*/ 1030769 h 2014912"/>
              <a:gd name="connsiteX72" fmla="*/ 1637680 w 8613399"/>
              <a:gd name="connsiteY72" fmla="*/ 1181418 h 2014912"/>
              <a:gd name="connsiteX73" fmla="*/ 1452798 w 8613399"/>
              <a:gd name="connsiteY73" fmla="*/ 1327423 h 2014912"/>
              <a:gd name="connsiteX74" fmla="*/ 1503336 w 8613399"/>
              <a:gd name="connsiteY74" fmla="*/ 1426748 h 2014912"/>
              <a:gd name="connsiteX75" fmla="*/ 1662988 w 8613399"/>
              <a:gd name="connsiteY75" fmla="*/ 1367122 h 2014912"/>
              <a:gd name="connsiteX76" fmla="*/ 1841393 w 8613399"/>
              <a:gd name="connsiteY76" fmla="*/ 1276651 h 2014912"/>
              <a:gd name="connsiteX77" fmla="*/ 2025347 w 8613399"/>
              <a:gd name="connsiteY77" fmla="*/ 1203424 h 2014912"/>
              <a:gd name="connsiteX78" fmla="*/ 2178394 w 8613399"/>
              <a:gd name="connsiteY78" fmla="*/ 1141344 h 2014912"/>
              <a:gd name="connsiteX79" fmla="*/ 2305319 w 8613399"/>
              <a:gd name="connsiteY79" fmla="*/ 1100954 h 2014912"/>
              <a:gd name="connsiteX80" fmla="*/ 2424381 w 8613399"/>
              <a:gd name="connsiteY80" fmla="*/ 1071584 h 2014912"/>
              <a:gd name="connsiteX81" fmla="*/ 2483119 w 8613399"/>
              <a:gd name="connsiteY81" fmla="*/ 1036659 h 2014912"/>
              <a:gd name="connsiteX82" fmla="*/ 2533125 w 8613399"/>
              <a:gd name="connsiteY82" fmla="*/ 1025546 h 2014912"/>
              <a:gd name="connsiteX83" fmla="*/ 2591069 w 8613399"/>
              <a:gd name="connsiteY83" fmla="*/ 1016815 h 2014912"/>
              <a:gd name="connsiteX84" fmla="*/ 2710925 w 8613399"/>
              <a:gd name="connsiteY84" fmla="*/ 946171 h 2014912"/>
              <a:gd name="connsiteX85" fmla="*/ 2779981 w 8613399"/>
              <a:gd name="connsiteY85" fmla="*/ 908865 h 2014912"/>
              <a:gd name="connsiteX86" fmla="*/ 2860944 w 8613399"/>
              <a:gd name="connsiteY86" fmla="*/ 905690 h 2014912"/>
              <a:gd name="connsiteX87" fmla="*/ 3137767 w 8613399"/>
              <a:gd name="connsiteY87" fmla="*/ 940819 h 2014912"/>
              <a:gd name="connsiteX88" fmla="*/ 3482451 w 8613399"/>
              <a:gd name="connsiteY88" fmla="*/ 904933 h 2014912"/>
              <a:gd name="connsiteX89" fmla="*/ 3636363 w 8613399"/>
              <a:gd name="connsiteY89" fmla="*/ 865746 h 2014912"/>
              <a:gd name="connsiteX90" fmla="*/ 3638409 w 8613399"/>
              <a:gd name="connsiteY90" fmla="*/ 767948 h 2014912"/>
              <a:gd name="connsiteX91" fmla="*/ 3625251 w 8613399"/>
              <a:gd name="connsiteY91" fmla="*/ 649013 h 2014912"/>
              <a:gd name="connsiteX92" fmla="*/ 3571902 w 8613399"/>
              <a:gd name="connsiteY92" fmla="*/ 530413 h 2014912"/>
              <a:gd name="connsiteX93" fmla="*/ 3544288 w 8613399"/>
              <a:gd name="connsiteY93" fmla="*/ 350231 h 2014912"/>
              <a:gd name="connsiteX94" fmla="*/ 3623906 w 8613399"/>
              <a:gd name="connsiteY94" fmla="*/ 310249 h 2014912"/>
              <a:gd name="connsiteX95" fmla="*/ 3682213 w 8613399"/>
              <a:gd name="connsiteY95" fmla="*/ 314550 h 2014912"/>
              <a:gd name="connsiteX96" fmla="*/ 3693688 w 8613399"/>
              <a:gd name="connsiteY96" fmla="*/ 359039 h 2014912"/>
              <a:gd name="connsiteX97" fmla="*/ 3730633 w 8613399"/>
              <a:gd name="connsiteY97" fmla="*/ 412347 h 2014912"/>
              <a:gd name="connsiteX98" fmla="*/ 3748645 w 8613399"/>
              <a:gd name="connsiteY98" fmla="*/ 450448 h 2014912"/>
              <a:gd name="connsiteX99" fmla="*/ 3771375 w 8613399"/>
              <a:gd name="connsiteY99" fmla="*/ 545901 h 2014912"/>
              <a:gd name="connsiteX100" fmla="*/ 3787708 w 8613399"/>
              <a:gd name="connsiteY100" fmla="*/ 633305 h 2014912"/>
              <a:gd name="connsiteX101" fmla="*/ 3808803 w 8613399"/>
              <a:gd name="connsiteY101" fmla="*/ 770328 h 2014912"/>
              <a:gd name="connsiteX102" fmla="*/ 3862441 w 8613399"/>
              <a:gd name="connsiteY102" fmla="*/ 848744 h 2014912"/>
              <a:gd name="connsiteX103" fmla="*/ 3959494 w 8613399"/>
              <a:gd name="connsiteY103" fmla="*/ 861444 h 2014912"/>
              <a:gd name="connsiteX104" fmla="*/ 4179537 w 8613399"/>
              <a:gd name="connsiteY104" fmla="*/ 821885 h 2014912"/>
              <a:gd name="connsiteX105" fmla="*/ 4375419 w 8613399"/>
              <a:gd name="connsiteY105" fmla="*/ 800915 h 2014912"/>
              <a:gd name="connsiteX106" fmla="*/ 4530416 w 8613399"/>
              <a:gd name="connsiteY106" fmla="*/ 759806 h 2014912"/>
              <a:gd name="connsiteX107" fmla="*/ 4684860 w 8613399"/>
              <a:gd name="connsiteY107" fmla="*/ 730641 h 2014912"/>
              <a:gd name="connsiteX108" fmla="*/ 4775629 w 8613399"/>
              <a:gd name="connsiteY108" fmla="*/ 711382 h 2014912"/>
              <a:gd name="connsiteX109" fmla="*/ 4878250 w 8613399"/>
              <a:gd name="connsiteY109" fmla="*/ 694414 h 2014912"/>
              <a:gd name="connsiteX0" fmla="*/ 4939388 w 8615589"/>
              <a:gd name="connsiteY0" fmla="*/ 673031 h 2014912"/>
              <a:gd name="connsiteX1" fmla="*/ 5090341 w 8615589"/>
              <a:gd name="connsiteY1" fmla="*/ 631091 h 2014912"/>
              <a:gd name="connsiteX2" fmla="*/ 5246299 w 8615589"/>
              <a:gd name="connsiteY2" fmla="*/ 596793 h 2014912"/>
              <a:gd name="connsiteX3" fmla="*/ 5414462 w 8615589"/>
              <a:gd name="connsiteY3" fmla="*/ 556847 h 2014912"/>
              <a:gd name="connsiteX4" fmla="*/ 5671178 w 8615589"/>
              <a:gd name="connsiteY4" fmla="*/ 525393 h 2014912"/>
              <a:gd name="connsiteX5" fmla="*/ 5926598 w 8615589"/>
              <a:gd name="connsiteY5" fmla="*/ 526649 h 2014912"/>
              <a:gd name="connsiteX6" fmla="*/ 6102763 w 8615589"/>
              <a:gd name="connsiteY6" fmla="*/ 515830 h 2014912"/>
              <a:gd name="connsiteX7" fmla="*/ 6371798 w 8615589"/>
              <a:gd name="connsiteY7" fmla="*/ 509812 h 2014912"/>
              <a:gd name="connsiteX8" fmla="*/ 6816009 w 8615589"/>
              <a:gd name="connsiteY8" fmla="*/ 478653 h 2014912"/>
              <a:gd name="connsiteX9" fmla="*/ 7078740 w 8615589"/>
              <a:gd name="connsiteY9" fmla="*/ 521515 h 2014912"/>
              <a:gd name="connsiteX10" fmla="*/ 7235903 w 8615589"/>
              <a:gd name="connsiteY10" fmla="*/ 540565 h 2014912"/>
              <a:gd name="connsiteX11" fmla="*/ 7324009 w 8615589"/>
              <a:gd name="connsiteY11" fmla="*/ 546915 h 2014912"/>
              <a:gd name="connsiteX12" fmla="*/ 7438309 w 8615589"/>
              <a:gd name="connsiteY12" fmla="*/ 572315 h 2014912"/>
              <a:gd name="connsiteX13" fmla="*/ 7530976 w 8615589"/>
              <a:gd name="connsiteY13" fmla="*/ 622339 h 2014912"/>
              <a:gd name="connsiteX14" fmla="*/ 7678410 w 8615589"/>
              <a:gd name="connsiteY14" fmla="*/ 658259 h 2014912"/>
              <a:gd name="connsiteX15" fmla="*/ 7880022 w 8615589"/>
              <a:gd name="connsiteY15" fmla="*/ 665994 h 2014912"/>
              <a:gd name="connsiteX16" fmla="*/ 7982822 w 8615589"/>
              <a:gd name="connsiteY16" fmla="*/ 542946 h 2014912"/>
              <a:gd name="connsiteX17" fmla="*/ 8005047 w 8615589"/>
              <a:gd name="connsiteY17" fmla="*/ 454046 h 2014912"/>
              <a:gd name="connsiteX18" fmla="*/ 8023303 w 8615589"/>
              <a:gd name="connsiteY18" fmla="*/ 387372 h 2014912"/>
              <a:gd name="connsiteX19" fmla="*/ 8062197 w 8615589"/>
              <a:gd name="connsiteY19" fmla="*/ 328634 h 2014912"/>
              <a:gd name="connsiteX20" fmla="*/ 8114584 w 8615589"/>
              <a:gd name="connsiteY20" fmla="*/ 307203 h 2014912"/>
              <a:gd name="connsiteX21" fmla="*/ 8229678 w 8615589"/>
              <a:gd name="connsiteY21" fmla="*/ 347684 h 2014912"/>
              <a:gd name="connsiteX22" fmla="*/ 8163797 w 8615589"/>
              <a:gd name="connsiteY22" fmla="*/ 576284 h 2014912"/>
              <a:gd name="connsiteX23" fmla="*/ 8178877 w 8615589"/>
              <a:gd name="connsiteY23" fmla="*/ 719953 h 2014912"/>
              <a:gd name="connsiteX24" fmla="*/ 8267778 w 8615589"/>
              <a:gd name="connsiteY24" fmla="*/ 765196 h 2014912"/>
              <a:gd name="connsiteX25" fmla="*/ 8337628 w 8615589"/>
              <a:gd name="connsiteY25" fmla="*/ 821553 h 2014912"/>
              <a:gd name="connsiteX26" fmla="*/ 8423353 w 8615589"/>
              <a:gd name="connsiteY26" fmla="*/ 825521 h 2014912"/>
              <a:gd name="connsiteX27" fmla="*/ 8492409 w 8615589"/>
              <a:gd name="connsiteY27" fmla="*/ 851715 h 2014912"/>
              <a:gd name="connsiteX28" fmla="*/ 8581309 w 8615589"/>
              <a:gd name="connsiteY28" fmla="*/ 877115 h 2014912"/>
              <a:gd name="connsiteX29" fmla="*/ 8615440 w 8615589"/>
              <a:gd name="connsiteY29" fmla="*/ 442140 h 2014912"/>
              <a:gd name="connsiteX30" fmla="*/ 8591628 w 8615589"/>
              <a:gd name="connsiteY30" fmla="*/ 265928 h 2014912"/>
              <a:gd name="connsiteX31" fmla="*/ 8543209 w 8615589"/>
              <a:gd name="connsiteY31" fmla="*/ 191315 h 2014912"/>
              <a:gd name="connsiteX32" fmla="*/ 8454309 w 8615589"/>
              <a:gd name="connsiteY32" fmla="*/ 165915 h 2014912"/>
              <a:gd name="connsiteX33" fmla="*/ 7374809 w 8615589"/>
              <a:gd name="connsiteY33" fmla="*/ 153215 h 2014912"/>
              <a:gd name="connsiteX34" fmla="*/ 5774609 w 8615589"/>
              <a:gd name="connsiteY34" fmla="*/ 140515 h 2014912"/>
              <a:gd name="connsiteX35" fmla="*/ 1517727 w 8615589"/>
              <a:gd name="connsiteY35" fmla="*/ 26215 h 2014912"/>
              <a:gd name="connsiteX36" fmla="*/ 1178003 w 8615589"/>
              <a:gd name="connsiteY36" fmla="*/ 5577 h 2014912"/>
              <a:gd name="connsiteX37" fmla="*/ 912096 w 8615589"/>
              <a:gd name="connsiteY37" fmla="*/ 16690 h 2014912"/>
              <a:gd name="connsiteX38" fmla="*/ 722390 w 8615589"/>
              <a:gd name="connsiteY38" fmla="*/ 21 h 2014912"/>
              <a:gd name="connsiteX39" fmla="*/ 572372 w 8615589"/>
              <a:gd name="connsiteY39" fmla="*/ 22246 h 2014912"/>
              <a:gd name="connsiteX40" fmla="*/ 427909 w 8615589"/>
              <a:gd name="connsiteY40" fmla="*/ 73046 h 2014912"/>
              <a:gd name="connsiteX41" fmla="*/ 5562 w 8615589"/>
              <a:gd name="connsiteY41" fmla="*/ 231797 h 2014912"/>
              <a:gd name="connsiteX42" fmla="*/ 271180 w 8615589"/>
              <a:gd name="connsiteY42" fmla="*/ 666520 h 2014912"/>
              <a:gd name="connsiteX43" fmla="*/ 605709 w 8615589"/>
              <a:gd name="connsiteY43" fmla="*/ 953315 h 2014912"/>
              <a:gd name="connsiteX44" fmla="*/ 593009 w 8615589"/>
              <a:gd name="connsiteY44" fmla="*/ 1347015 h 2014912"/>
              <a:gd name="connsiteX45" fmla="*/ 618409 w 8615589"/>
              <a:gd name="connsiteY45" fmla="*/ 1651815 h 2014912"/>
              <a:gd name="connsiteX46" fmla="*/ 656509 w 8615589"/>
              <a:gd name="connsiteY46" fmla="*/ 1753415 h 2014912"/>
              <a:gd name="connsiteX47" fmla="*/ 682703 w 8615589"/>
              <a:gd name="connsiteY47" fmla="*/ 1870097 h 2014912"/>
              <a:gd name="connsiteX48" fmla="*/ 779540 w 8615589"/>
              <a:gd name="connsiteY48" fmla="*/ 2013765 h 2014912"/>
              <a:gd name="connsiteX49" fmla="*/ 896222 w 8615589"/>
              <a:gd name="connsiteY49" fmla="*/ 1930422 h 2014912"/>
              <a:gd name="connsiteX50" fmla="*/ 1013697 w 8615589"/>
              <a:gd name="connsiteY50" fmla="*/ 1803422 h 2014912"/>
              <a:gd name="connsiteX51" fmla="*/ 1079750 w 8615589"/>
              <a:gd name="connsiteY51" fmla="*/ 1712515 h 2014912"/>
              <a:gd name="connsiteX52" fmla="*/ 1190305 w 8615589"/>
              <a:gd name="connsiteY52" fmla="*/ 1665550 h 2014912"/>
              <a:gd name="connsiteX53" fmla="*/ 1288261 w 8615589"/>
              <a:gd name="connsiteY53" fmla="*/ 1586305 h 2014912"/>
              <a:gd name="connsiteX54" fmla="*/ 1344327 w 8615589"/>
              <a:gd name="connsiteY54" fmla="*/ 1516749 h 2014912"/>
              <a:gd name="connsiteX55" fmla="*/ 1308318 w 8615589"/>
              <a:gd name="connsiteY55" fmla="*/ 1401488 h 2014912"/>
              <a:gd name="connsiteX56" fmla="*/ 1258480 w 8615589"/>
              <a:gd name="connsiteY56" fmla="*/ 1310336 h 2014912"/>
              <a:gd name="connsiteX57" fmla="*/ 1200825 w 8615589"/>
              <a:gd name="connsiteY57" fmla="*/ 1195536 h 2014912"/>
              <a:gd name="connsiteX58" fmla="*/ 1155823 w 8615589"/>
              <a:gd name="connsiteY58" fmla="*/ 1073042 h 2014912"/>
              <a:gd name="connsiteX59" fmla="*/ 1182847 w 8615589"/>
              <a:gd name="connsiteY59" fmla="*/ 1000836 h 2014912"/>
              <a:gd name="connsiteX60" fmla="*/ 1273805 w 8615589"/>
              <a:gd name="connsiteY60" fmla="*/ 999223 h 2014912"/>
              <a:gd name="connsiteX61" fmla="*/ 1353252 w 8615589"/>
              <a:gd name="connsiteY61" fmla="*/ 1118401 h 2014912"/>
              <a:gd name="connsiteX62" fmla="*/ 1412663 w 8615589"/>
              <a:gd name="connsiteY62" fmla="*/ 1157179 h 2014912"/>
              <a:gd name="connsiteX63" fmla="*/ 1546015 w 8615589"/>
              <a:gd name="connsiteY63" fmla="*/ 1061234 h 2014912"/>
              <a:gd name="connsiteX64" fmla="*/ 1660984 w 8615589"/>
              <a:gd name="connsiteY64" fmla="*/ 957543 h 2014912"/>
              <a:gd name="connsiteX65" fmla="*/ 1758840 w 8615589"/>
              <a:gd name="connsiteY65" fmla="*/ 870461 h 2014912"/>
              <a:gd name="connsiteX66" fmla="*/ 1838739 w 8615589"/>
              <a:gd name="connsiteY66" fmla="*/ 796523 h 2014912"/>
              <a:gd name="connsiteX67" fmla="*/ 1913883 w 8615589"/>
              <a:gd name="connsiteY67" fmla="*/ 766361 h 2014912"/>
              <a:gd name="connsiteX68" fmla="*/ 1995015 w 8615589"/>
              <a:gd name="connsiteY68" fmla="*/ 822014 h 2014912"/>
              <a:gd name="connsiteX69" fmla="*/ 1979307 w 8615589"/>
              <a:gd name="connsiteY69" fmla="*/ 890072 h 2014912"/>
              <a:gd name="connsiteX70" fmla="*/ 1918188 w 8615589"/>
              <a:gd name="connsiteY70" fmla="*/ 954364 h 2014912"/>
              <a:gd name="connsiteX71" fmla="*/ 1828280 w 8615589"/>
              <a:gd name="connsiteY71" fmla="*/ 1030769 h 2014912"/>
              <a:gd name="connsiteX72" fmla="*/ 1639870 w 8615589"/>
              <a:gd name="connsiteY72" fmla="*/ 1181418 h 2014912"/>
              <a:gd name="connsiteX73" fmla="*/ 1454988 w 8615589"/>
              <a:gd name="connsiteY73" fmla="*/ 1327423 h 2014912"/>
              <a:gd name="connsiteX74" fmla="*/ 1505526 w 8615589"/>
              <a:gd name="connsiteY74" fmla="*/ 1426748 h 2014912"/>
              <a:gd name="connsiteX75" fmla="*/ 1665178 w 8615589"/>
              <a:gd name="connsiteY75" fmla="*/ 1367122 h 2014912"/>
              <a:gd name="connsiteX76" fmla="*/ 1843583 w 8615589"/>
              <a:gd name="connsiteY76" fmla="*/ 1276651 h 2014912"/>
              <a:gd name="connsiteX77" fmla="*/ 2027537 w 8615589"/>
              <a:gd name="connsiteY77" fmla="*/ 1203424 h 2014912"/>
              <a:gd name="connsiteX78" fmla="*/ 2180584 w 8615589"/>
              <a:gd name="connsiteY78" fmla="*/ 1141344 h 2014912"/>
              <a:gd name="connsiteX79" fmla="*/ 2307509 w 8615589"/>
              <a:gd name="connsiteY79" fmla="*/ 1100954 h 2014912"/>
              <a:gd name="connsiteX80" fmla="*/ 2426571 w 8615589"/>
              <a:gd name="connsiteY80" fmla="*/ 1071584 h 2014912"/>
              <a:gd name="connsiteX81" fmla="*/ 2485309 w 8615589"/>
              <a:gd name="connsiteY81" fmla="*/ 1036659 h 2014912"/>
              <a:gd name="connsiteX82" fmla="*/ 2535315 w 8615589"/>
              <a:gd name="connsiteY82" fmla="*/ 1025546 h 2014912"/>
              <a:gd name="connsiteX83" fmla="*/ 2593259 w 8615589"/>
              <a:gd name="connsiteY83" fmla="*/ 1016815 h 2014912"/>
              <a:gd name="connsiteX84" fmla="*/ 2713115 w 8615589"/>
              <a:gd name="connsiteY84" fmla="*/ 946171 h 2014912"/>
              <a:gd name="connsiteX85" fmla="*/ 2782171 w 8615589"/>
              <a:gd name="connsiteY85" fmla="*/ 908865 h 2014912"/>
              <a:gd name="connsiteX86" fmla="*/ 2863134 w 8615589"/>
              <a:gd name="connsiteY86" fmla="*/ 905690 h 2014912"/>
              <a:gd name="connsiteX87" fmla="*/ 3139957 w 8615589"/>
              <a:gd name="connsiteY87" fmla="*/ 940819 h 2014912"/>
              <a:gd name="connsiteX88" fmla="*/ 3484641 w 8615589"/>
              <a:gd name="connsiteY88" fmla="*/ 904933 h 2014912"/>
              <a:gd name="connsiteX89" fmla="*/ 3638553 w 8615589"/>
              <a:gd name="connsiteY89" fmla="*/ 865746 h 2014912"/>
              <a:gd name="connsiteX90" fmla="*/ 3640599 w 8615589"/>
              <a:gd name="connsiteY90" fmla="*/ 767948 h 2014912"/>
              <a:gd name="connsiteX91" fmla="*/ 3627441 w 8615589"/>
              <a:gd name="connsiteY91" fmla="*/ 649013 h 2014912"/>
              <a:gd name="connsiteX92" fmla="*/ 3574092 w 8615589"/>
              <a:gd name="connsiteY92" fmla="*/ 530413 h 2014912"/>
              <a:gd name="connsiteX93" fmla="*/ 3546478 w 8615589"/>
              <a:gd name="connsiteY93" fmla="*/ 350231 h 2014912"/>
              <a:gd name="connsiteX94" fmla="*/ 3626096 w 8615589"/>
              <a:gd name="connsiteY94" fmla="*/ 310249 h 2014912"/>
              <a:gd name="connsiteX95" fmla="*/ 3684403 w 8615589"/>
              <a:gd name="connsiteY95" fmla="*/ 314550 h 2014912"/>
              <a:gd name="connsiteX96" fmla="*/ 3695878 w 8615589"/>
              <a:gd name="connsiteY96" fmla="*/ 359039 h 2014912"/>
              <a:gd name="connsiteX97" fmla="*/ 3732823 w 8615589"/>
              <a:gd name="connsiteY97" fmla="*/ 412347 h 2014912"/>
              <a:gd name="connsiteX98" fmla="*/ 3750835 w 8615589"/>
              <a:gd name="connsiteY98" fmla="*/ 450448 h 2014912"/>
              <a:gd name="connsiteX99" fmla="*/ 3773565 w 8615589"/>
              <a:gd name="connsiteY99" fmla="*/ 545901 h 2014912"/>
              <a:gd name="connsiteX100" fmla="*/ 3789898 w 8615589"/>
              <a:gd name="connsiteY100" fmla="*/ 633305 h 2014912"/>
              <a:gd name="connsiteX101" fmla="*/ 3810993 w 8615589"/>
              <a:gd name="connsiteY101" fmla="*/ 770328 h 2014912"/>
              <a:gd name="connsiteX102" fmla="*/ 3864631 w 8615589"/>
              <a:gd name="connsiteY102" fmla="*/ 848744 h 2014912"/>
              <a:gd name="connsiteX103" fmla="*/ 3961684 w 8615589"/>
              <a:gd name="connsiteY103" fmla="*/ 861444 h 2014912"/>
              <a:gd name="connsiteX104" fmla="*/ 4181727 w 8615589"/>
              <a:gd name="connsiteY104" fmla="*/ 821885 h 2014912"/>
              <a:gd name="connsiteX105" fmla="*/ 4377609 w 8615589"/>
              <a:gd name="connsiteY105" fmla="*/ 800915 h 2014912"/>
              <a:gd name="connsiteX106" fmla="*/ 4532606 w 8615589"/>
              <a:gd name="connsiteY106" fmla="*/ 759806 h 2014912"/>
              <a:gd name="connsiteX107" fmla="*/ 4687050 w 8615589"/>
              <a:gd name="connsiteY107" fmla="*/ 730641 h 2014912"/>
              <a:gd name="connsiteX108" fmla="*/ 4777819 w 8615589"/>
              <a:gd name="connsiteY108" fmla="*/ 711382 h 2014912"/>
              <a:gd name="connsiteX109" fmla="*/ 4880440 w 8615589"/>
              <a:gd name="connsiteY109" fmla="*/ 694414 h 2014912"/>
              <a:gd name="connsiteX0" fmla="*/ 4939388 w 8615589"/>
              <a:gd name="connsiteY0" fmla="*/ 1020225 h 2362106"/>
              <a:gd name="connsiteX1" fmla="*/ 5090341 w 8615589"/>
              <a:gd name="connsiteY1" fmla="*/ 978285 h 2362106"/>
              <a:gd name="connsiteX2" fmla="*/ 5246299 w 8615589"/>
              <a:gd name="connsiteY2" fmla="*/ 943987 h 2362106"/>
              <a:gd name="connsiteX3" fmla="*/ 5414462 w 8615589"/>
              <a:gd name="connsiteY3" fmla="*/ 904041 h 2362106"/>
              <a:gd name="connsiteX4" fmla="*/ 5671178 w 8615589"/>
              <a:gd name="connsiteY4" fmla="*/ 872587 h 2362106"/>
              <a:gd name="connsiteX5" fmla="*/ 5926598 w 8615589"/>
              <a:gd name="connsiteY5" fmla="*/ 873843 h 2362106"/>
              <a:gd name="connsiteX6" fmla="*/ 6102763 w 8615589"/>
              <a:gd name="connsiteY6" fmla="*/ 863024 h 2362106"/>
              <a:gd name="connsiteX7" fmla="*/ 6371798 w 8615589"/>
              <a:gd name="connsiteY7" fmla="*/ 857006 h 2362106"/>
              <a:gd name="connsiteX8" fmla="*/ 6816009 w 8615589"/>
              <a:gd name="connsiteY8" fmla="*/ 825847 h 2362106"/>
              <a:gd name="connsiteX9" fmla="*/ 7078740 w 8615589"/>
              <a:gd name="connsiteY9" fmla="*/ 868709 h 2362106"/>
              <a:gd name="connsiteX10" fmla="*/ 7235903 w 8615589"/>
              <a:gd name="connsiteY10" fmla="*/ 887759 h 2362106"/>
              <a:gd name="connsiteX11" fmla="*/ 7324009 w 8615589"/>
              <a:gd name="connsiteY11" fmla="*/ 894109 h 2362106"/>
              <a:gd name="connsiteX12" fmla="*/ 7438309 w 8615589"/>
              <a:gd name="connsiteY12" fmla="*/ 919509 h 2362106"/>
              <a:gd name="connsiteX13" fmla="*/ 7530976 w 8615589"/>
              <a:gd name="connsiteY13" fmla="*/ 969533 h 2362106"/>
              <a:gd name="connsiteX14" fmla="*/ 7678410 w 8615589"/>
              <a:gd name="connsiteY14" fmla="*/ 1005453 h 2362106"/>
              <a:gd name="connsiteX15" fmla="*/ 7880022 w 8615589"/>
              <a:gd name="connsiteY15" fmla="*/ 1013188 h 2362106"/>
              <a:gd name="connsiteX16" fmla="*/ 7982822 w 8615589"/>
              <a:gd name="connsiteY16" fmla="*/ 890140 h 2362106"/>
              <a:gd name="connsiteX17" fmla="*/ 8005047 w 8615589"/>
              <a:gd name="connsiteY17" fmla="*/ 801240 h 2362106"/>
              <a:gd name="connsiteX18" fmla="*/ 8023303 w 8615589"/>
              <a:gd name="connsiteY18" fmla="*/ 734566 h 2362106"/>
              <a:gd name="connsiteX19" fmla="*/ 8062197 w 8615589"/>
              <a:gd name="connsiteY19" fmla="*/ 675828 h 2362106"/>
              <a:gd name="connsiteX20" fmla="*/ 8114584 w 8615589"/>
              <a:gd name="connsiteY20" fmla="*/ 654397 h 2362106"/>
              <a:gd name="connsiteX21" fmla="*/ 8229678 w 8615589"/>
              <a:gd name="connsiteY21" fmla="*/ 694878 h 2362106"/>
              <a:gd name="connsiteX22" fmla="*/ 8163797 w 8615589"/>
              <a:gd name="connsiteY22" fmla="*/ 923478 h 2362106"/>
              <a:gd name="connsiteX23" fmla="*/ 8178877 w 8615589"/>
              <a:gd name="connsiteY23" fmla="*/ 1067147 h 2362106"/>
              <a:gd name="connsiteX24" fmla="*/ 8267778 w 8615589"/>
              <a:gd name="connsiteY24" fmla="*/ 1112390 h 2362106"/>
              <a:gd name="connsiteX25" fmla="*/ 8337628 w 8615589"/>
              <a:gd name="connsiteY25" fmla="*/ 1168747 h 2362106"/>
              <a:gd name="connsiteX26" fmla="*/ 8423353 w 8615589"/>
              <a:gd name="connsiteY26" fmla="*/ 1172715 h 2362106"/>
              <a:gd name="connsiteX27" fmla="*/ 8492409 w 8615589"/>
              <a:gd name="connsiteY27" fmla="*/ 1198909 h 2362106"/>
              <a:gd name="connsiteX28" fmla="*/ 8581309 w 8615589"/>
              <a:gd name="connsiteY28" fmla="*/ 1224309 h 2362106"/>
              <a:gd name="connsiteX29" fmla="*/ 8615440 w 8615589"/>
              <a:gd name="connsiteY29" fmla="*/ 789334 h 2362106"/>
              <a:gd name="connsiteX30" fmla="*/ 8591628 w 8615589"/>
              <a:gd name="connsiteY30" fmla="*/ 613122 h 2362106"/>
              <a:gd name="connsiteX31" fmla="*/ 8543209 w 8615589"/>
              <a:gd name="connsiteY31" fmla="*/ 538509 h 2362106"/>
              <a:gd name="connsiteX32" fmla="*/ 8454309 w 8615589"/>
              <a:gd name="connsiteY32" fmla="*/ 513109 h 2362106"/>
              <a:gd name="connsiteX33" fmla="*/ 7374809 w 8615589"/>
              <a:gd name="connsiteY33" fmla="*/ 500409 h 2362106"/>
              <a:gd name="connsiteX34" fmla="*/ 5774609 w 8615589"/>
              <a:gd name="connsiteY34" fmla="*/ 487709 h 2362106"/>
              <a:gd name="connsiteX35" fmla="*/ 1517727 w 8615589"/>
              <a:gd name="connsiteY35" fmla="*/ 373409 h 2362106"/>
              <a:gd name="connsiteX36" fmla="*/ 1178003 w 8615589"/>
              <a:gd name="connsiteY36" fmla="*/ 352771 h 2362106"/>
              <a:gd name="connsiteX37" fmla="*/ 912096 w 8615589"/>
              <a:gd name="connsiteY37" fmla="*/ 363884 h 2362106"/>
              <a:gd name="connsiteX38" fmla="*/ 722390 w 8615589"/>
              <a:gd name="connsiteY38" fmla="*/ 347215 h 2362106"/>
              <a:gd name="connsiteX39" fmla="*/ 572372 w 8615589"/>
              <a:gd name="connsiteY39" fmla="*/ 369440 h 2362106"/>
              <a:gd name="connsiteX40" fmla="*/ 427909 w 8615589"/>
              <a:gd name="connsiteY40" fmla="*/ 2480 h 2362106"/>
              <a:gd name="connsiteX41" fmla="*/ 5562 w 8615589"/>
              <a:gd name="connsiteY41" fmla="*/ 578991 h 2362106"/>
              <a:gd name="connsiteX42" fmla="*/ 271180 w 8615589"/>
              <a:gd name="connsiteY42" fmla="*/ 1013714 h 2362106"/>
              <a:gd name="connsiteX43" fmla="*/ 605709 w 8615589"/>
              <a:gd name="connsiteY43" fmla="*/ 1300509 h 2362106"/>
              <a:gd name="connsiteX44" fmla="*/ 593009 w 8615589"/>
              <a:gd name="connsiteY44" fmla="*/ 1694209 h 2362106"/>
              <a:gd name="connsiteX45" fmla="*/ 618409 w 8615589"/>
              <a:gd name="connsiteY45" fmla="*/ 1999009 h 2362106"/>
              <a:gd name="connsiteX46" fmla="*/ 656509 w 8615589"/>
              <a:gd name="connsiteY46" fmla="*/ 2100609 h 2362106"/>
              <a:gd name="connsiteX47" fmla="*/ 682703 w 8615589"/>
              <a:gd name="connsiteY47" fmla="*/ 2217291 h 2362106"/>
              <a:gd name="connsiteX48" fmla="*/ 779540 w 8615589"/>
              <a:gd name="connsiteY48" fmla="*/ 2360959 h 2362106"/>
              <a:gd name="connsiteX49" fmla="*/ 896222 w 8615589"/>
              <a:gd name="connsiteY49" fmla="*/ 2277616 h 2362106"/>
              <a:gd name="connsiteX50" fmla="*/ 1013697 w 8615589"/>
              <a:gd name="connsiteY50" fmla="*/ 2150616 h 2362106"/>
              <a:gd name="connsiteX51" fmla="*/ 1079750 w 8615589"/>
              <a:gd name="connsiteY51" fmla="*/ 2059709 h 2362106"/>
              <a:gd name="connsiteX52" fmla="*/ 1190305 w 8615589"/>
              <a:gd name="connsiteY52" fmla="*/ 2012744 h 2362106"/>
              <a:gd name="connsiteX53" fmla="*/ 1288261 w 8615589"/>
              <a:gd name="connsiteY53" fmla="*/ 1933499 h 2362106"/>
              <a:gd name="connsiteX54" fmla="*/ 1344327 w 8615589"/>
              <a:gd name="connsiteY54" fmla="*/ 1863943 h 2362106"/>
              <a:gd name="connsiteX55" fmla="*/ 1308318 w 8615589"/>
              <a:gd name="connsiteY55" fmla="*/ 1748682 h 2362106"/>
              <a:gd name="connsiteX56" fmla="*/ 1258480 w 8615589"/>
              <a:gd name="connsiteY56" fmla="*/ 1657530 h 2362106"/>
              <a:gd name="connsiteX57" fmla="*/ 1200825 w 8615589"/>
              <a:gd name="connsiteY57" fmla="*/ 1542730 h 2362106"/>
              <a:gd name="connsiteX58" fmla="*/ 1155823 w 8615589"/>
              <a:gd name="connsiteY58" fmla="*/ 1420236 h 2362106"/>
              <a:gd name="connsiteX59" fmla="*/ 1182847 w 8615589"/>
              <a:gd name="connsiteY59" fmla="*/ 1348030 h 2362106"/>
              <a:gd name="connsiteX60" fmla="*/ 1273805 w 8615589"/>
              <a:gd name="connsiteY60" fmla="*/ 1346417 h 2362106"/>
              <a:gd name="connsiteX61" fmla="*/ 1353252 w 8615589"/>
              <a:gd name="connsiteY61" fmla="*/ 1465595 h 2362106"/>
              <a:gd name="connsiteX62" fmla="*/ 1412663 w 8615589"/>
              <a:gd name="connsiteY62" fmla="*/ 1504373 h 2362106"/>
              <a:gd name="connsiteX63" fmla="*/ 1546015 w 8615589"/>
              <a:gd name="connsiteY63" fmla="*/ 1408428 h 2362106"/>
              <a:gd name="connsiteX64" fmla="*/ 1660984 w 8615589"/>
              <a:gd name="connsiteY64" fmla="*/ 1304737 h 2362106"/>
              <a:gd name="connsiteX65" fmla="*/ 1758840 w 8615589"/>
              <a:gd name="connsiteY65" fmla="*/ 1217655 h 2362106"/>
              <a:gd name="connsiteX66" fmla="*/ 1838739 w 8615589"/>
              <a:gd name="connsiteY66" fmla="*/ 1143717 h 2362106"/>
              <a:gd name="connsiteX67" fmla="*/ 1913883 w 8615589"/>
              <a:gd name="connsiteY67" fmla="*/ 1113555 h 2362106"/>
              <a:gd name="connsiteX68" fmla="*/ 1995015 w 8615589"/>
              <a:gd name="connsiteY68" fmla="*/ 1169208 h 2362106"/>
              <a:gd name="connsiteX69" fmla="*/ 1979307 w 8615589"/>
              <a:gd name="connsiteY69" fmla="*/ 1237266 h 2362106"/>
              <a:gd name="connsiteX70" fmla="*/ 1918188 w 8615589"/>
              <a:gd name="connsiteY70" fmla="*/ 1301558 h 2362106"/>
              <a:gd name="connsiteX71" fmla="*/ 1828280 w 8615589"/>
              <a:gd name="connsiteY71" fmla="*/ 1377963 h 2362106"/>
              <a:gd name="connsiteX72" fmla="*/ 1639870 w 8615589"/>
              <a:gd name="connsiteY72" fmla="*/ 1528612 h 2362106"/>
              <a:gd name="connsiteX73" fmla="*/ 1454988 w 8615589"/>
              <a:gd name="connsiteY73" fmla="*/ 1674617 h 2362106"/>
              <a:gd name="connsiteX74" fmla="*/ 1505526 w 8615589"/>
              <a:gd name="connsiteY74" fmla="*/ 1773942 h 2362106"/>
              <a:gd name="connsiteX75" fmla="*/ 1665178 w 8615589"/>
              <a:gd name="connsiteY75" fmla="*/ 1714316 h 2362106"/>
              <a:gd name="connsiteX76" fmla="*/ 1843583 w 8615589"/>
              <a:gd name="connsiteY76" fmla="*/ 1623845 h 2362106"/>
              <a:gd name="connsiteX77" fmla="*/ 2027537 w 8615589"/>
              <a:gd name="connsiteY77" fmla="*/ 1550618 h 2362106"/>
              <a:gd name="connsiteX78" fmla="*/ 2180584 w 8615589"/>
              <a:gd name="connsiteY78" fmla="*/ 1488538 h 2362106"/>
              <a:gd name="connsiteX79" fmla="*/ 2307509 w 8615589"/>
              <a:gd name="connsiteY79" fmla="*/ 1448148 h 2362106"/>
              <a:gd name="connsiteX80" fmla="*/ 2426571 w 8615589"/>
              <a:gd name="connsiteY80" fmla="*/ 1418778 h 2362106"/>
              <a:gd name="connsiteX81" fmla="*/ 2485309 w 8615589"/>
              <a:gd name="connsiteY81" fmla="*/ 1383853 h 2362106"/>
              <a:gd name="connsiteX82" fmla="*/ 2535315 w 8615589"/>
              <a:gd name="connsiteY82" fmla="*/ 1372740 h 2362106"/>
              <a:gd name="connsiteX83" fmla="*/ 2593259 w 8615589"/>
              <a:gd name="connsiteY83" fmla="*/ 1364009 h 2362106"/>
              <a:gd name="connsiteX84" fmla="*/ 2713115 w 8615589"/>
              <a:gd name="connsiteY84" fmla="*/ 1293365 h 2362106"/>
              <a:gd name="connsiteX85" fmla="*/ 2782171 w 8615589"/>
              <a:gd name="connsiteY85" fmla="*/ 1256059 h 2362106"/>
              <a:gd name="connsiteX86" fmla="*/ 2863134 w 8615589"/>
              <a:gd name="connsiteY86" fmla="*/ 1252884 h 2362106"/>
              <a:gd name="connsiteX87" fmla="*/ 3139957 w 8615589"/>
              <a:gd name="connsiteY87" fmla="*/ 1288013 h 2362106"/>
              <a:gd name="connsiteX88" fmla="*/ 3484641 w 8615589"/>
              <a:gd name="connsiteY88" fmla="*/ 1252127 h 2362106"/>
              <a:gd name="connsiteX89" fmla="*/ 3638553 w 8615589"/>
              <a:gd name="connsiteY89" fmla="*/ 1212940 h 2362106"/>
              <a:gd name="connsiteX90" fmla="*/ 3640599 w 8615589"/>
              <a:gd name="connsiteY90" fmla="*/ 1115142 h 2362106"/>
              <a:gd name="connsiteX91" fmla="*/ 3627441 w 8615589"/>
              <a:gd name="connsiteY91" fmla="*/ 996207 h 2362106"/>
              <a:gd name="connsiteX92" fmla="*/ 3574092 w 8615589"/>
              <a:gd name="connsiteY92" fmla="*/ 877607 h 2362106"/>
              <a:gd name="connsiteX93" fmla="*/ 3546478 w 8615589"/>
              <a:gd name="connsiteY93" fmla="*/ 697425 h 2362106"/>
              <a:gd name="connsiteX94" fmla="*/ 3626096 w 8615589"/>
              <a:gd name="connsiteY94" fmla="*/ 657443 h 2362106"/>
              <a:gd name="connsiteX95" fmla="*/ 3684403 w 8615589"/>
              <a:gd name="connsiteY95" fmla="*/ 661744 h 2362106"/>
              <a:gd name="connsiteX96" fmla="*/ 3695878 w 8615589"/>
              <a:gd name="connsiteY96" fmla="*/ 706233 h 2362106"/>
              <a:gd name="connsiteX97" fmla="*/ 3732823 w 8615589"/>
              <a:gd name="connsiteY97" fmla="*/ 759541 h 2362106"/>
              <a:gd name="connsiteX98" fmla="*/ 3750835 w 8615589"/>
              <a:gd name="connsiteY98" fmla="*/ 797642 h 2362106"/>
              <a:gd name="connsiteX99" fmla="*/ 3773565 w 8615589"/>
              <a:gd name="connsiteY99" fmla="*/ 893095 h 2362106"/>
              <a:gd name="connsiteX100" fmla="*/ 3789898 w 8615589"/>
              <a:gd name="connsiteY100" fmla="*/ 980499 h 2362106"/>
              <a:gd name="connsiteX101" fmla="*/ 3810993 w 8615589"/>
              <a:gd name="connsiteY101" fmla="*/ 1117522 h 2362106"/>
              <a:gd name="connsiteX102" fmla="*/ 3864631 w 8615589"/>
              <a:gd name="connsiteY102" fmla="*/ 1195938 h 2362106"/>
              <a:gd name="connsiteX103" fmla="*/ 3961684 w 8615589"/>
              <a:gd name="connsiteY103" fmla="*/ 1208638 h 2362106"/>
              <a:gd name="connsiteX104" fmla="*/ 4181727 w 8615589"/>
              <a:gd name="connsiteY104" fmla="*/ 1169079 h 2362106"/>
              <a:gd name="connsiteX105" fmla="*/ 4377609 w 8615589"/>
              <a:gd name="connsiteY105" fmla="*/ 1148109 h 2362106"/>
              <a:gd name="connsiteX106" fmla="*/ 4532606 w 8615589"/>
              <a:gd name="connsiteY106" fmla="*/ 1107000 h 2362106"/>
              <a:gd name="connsiteX107" fmla="*/ 4687050 w 8615589"/>
              <a:gd name="connsiteY107" fmla="*/ 1077835 h 2362106"/>
              <a:gd name="connsiteX108" fmla="*/ 4777819 w 8615589"/>
              <a:gd name="connsiteY108" fmla="*/ 1058576 h 2362106"/>
              <a:gd name="connsiteX109" fmla="*/ 4880440 w 8615589"/>
              <a:gd name="connsiteY109" fmla="*/ 1041608 h 2362106"/>
              <a:gd name="connsiteX0" fmla="*/ 4939388 w 8615589"/>
              <a:gd name="connsiteY0" fmla="*/ 1020940 h 2362821"/>
              <a:gd name="connsiteX1" fmla="*/ 5090341 w 8615589"/>
              <a:gd name="connsiteY1" fmla="*/ 979000 h 2362821"/>
              <a:gd name="connsiteX2" fmla="*/ 5246299 w 8615589"/>
              <a:gd name="connsiteY2" fmla="*/ 944702 h 2362821"/>
              <a:gd name="connsiteX3" fmla="*/ 5414462 w 8615589"/>
              <a:gd name="connsiteY3" fmla="*/ 904756 h 2362821"/>
              <a:gd name="connsiteX4" fmla="*/ 5671178 w 8615589"/>
              <a:gd name="connsiteY4" fmla="*/ 873302 h 2362821"/>
              <a:gd name="connsiteX5" fmla="*/ 5926598 w 8615589"/>
              <a:gd name="connsiteY5" fmla="*/ 874558 h 2362821"/>
              <a:gd name="connsiteX6" fmla="*/ 6102763 w 8615589"/>
              <a:gd name="connsiteY6" fmla="*/ 863739 h 2362821"/>
              <a:gd name="connsiteX7" fmla="*/ 6371798 w 8615589"/>
              <a:gd name="connsiteY7" fmla="*/ 857721 h 2362821"/>
              <a:gd name="connsiteX8" fmla="*/ 6816009 w 8615589"/>
              <a:gd name="connsiteY8" fmla="*/ 826562 h 2362821"/>
              <a:gd name="connsiteX9" fmla="*/ 7078740 w 8615589"/>
              <a:gd name="connsiteY9" fmla="*/ 869424 h 2362821"/>
              <a:gd name="connsiteX10" fmla="*/ 7235903 w 8615589"/>
              <a:gd name="connsiteY10" fmla="*/ 888474 h 2362821"/>
              <a:gd name="connsiteX11" fmla="*/ 7324009 w 8615589"/>
              <a:gd name="connsiteY11" fmla="*/ 894824 h 2362821"/>
              <a:gd name="connsiteX12" fmla="*/ 7438309 w 8615589"/>
              <a:gd name="connsiteY12" fmla="*/ 920224 h 2362821"/>
              <a:gd name="connsiteX13" fmla="*/ 7530976 w 8615589"/>
              <a:gd name="connsiteY13" fmla="*/ 970248 h 2362821"/>
              <a:gd name="connsiteX14" fmla="*/ 7678410 w 8615589"/>
              <a:gd name="connsiteY14" fmla="*/ 1006168 h 2362821"/>
              <a:gd name="connsiteX15" fmla="*/ 7880022 w 8615589"/>
              <a:gd name="connsiteY15" fmla="*/ 1013903 h 2362821"/>
              <a:gd name="connsiteX16" fmla="*/ 7982822 w 8615589"/>
              <a:gd name="connsiteY16" fmla="*/ 890855 h 2362821"/>
              <a:gd name="connsiteX17" fmla="*/ 8005047 w 8615589"/>
              <a:gd name="connsiteY17" fmla="*/ 801955 h 2362821"/>
              <a:gd name="connsiteX18" fmla="*/ 8023303 w 8615589"/>
              <a:gd name="connsiteY18" fmla="*/ 735281 h 2362821"/>
              <a:gd name="connsiteX19" fmla="*/ 8062197 w 8615589"/>
              <a:gd name="connsiteY19" fmla="*/ 676543 h 2362821"/>
              <a:gd name="connsiteX20" fmla="*/ 8114584 w 8615589"/>
              <a:gd name="connsiteY20" fmla="*/ 655112 h 2362821"/>
              <a:gd name="connsiteX21" fmla="*/ 8229678 w 8615589"/>
              <a:gd name="connsiteY21" fmla="*/ 695593 h 2362821"/>
              <a:gd name="connsiteX22" fmla="*/ 8163797 w 8615589"/>
              <a:gd name="connsiteY22" fmla="*/ 924193 h 2362821"/>
              <a:gd name="connsiteX23" fmla="*/ 8178877 w 8615589"/>
              <a:gd name="connsiteY23" fmla="*/ 1067862 h 2362821"/>
              <a:gd name="connsiteX24" fmla="*/ 8267778 w 8615589"/>
              <a:gd name="connsiteY24" fmla="*/ 1113105 h 2362821"/>
              <a:gd name="connsiteX25" fmla="*/ 8337628 w 8615589"/>
              <a:gd name="connsiteY25" fmla="*/ 1169462 h 2362821"/>
              <a:gd name="connsiteX26" fmla="*/ 8423353 w 8615589"/>
              <a:gd name="connsiteY26" fmla="*/ 1173430 h 2362821"/>
              <a:gd name="connsiteX27" fmla="*/ 8492409 w 8615589"/>
              <a:gd name="connsiteY27" fmla="*/ 1199624 h 2362821"/>
              <a:gd name="connsiteX28" fmla="*/ 8581309 w 8615589"/>
              <a:gd name="connsiteY28" fmla="*/ 1225024 h 2362821"/>
              <a:gd name="connsiteX29" fmla="*/ 8615440 w 8615589"/>
              <a:gd name="connsiteY29" fmla="*/ 790049 h 2362821"/>
              <a:gd name="connsiteX30" fmla="*/ 8591628 w 8615589"/>
              <a:gd name="connsiteY30" fmla="*/ 613837 h 2362821"/>
              <a:gd name="connsiteX31" fmla="*/ 8543209 w 8615589"/>
              <a:gd name="connsiteY31" fmla="*/ 539224 h 2362821"/>
              <a:gd name="connsiteX32" fmla="*/ 8454309 w 8615589"/>
              <a:gd name="connsiteY32" fmla="*/ 513824 h 2362821"/>
              <a:gd name="connsiteX33" fmla="*/ 7374809 w 8615589"/>
              <a:gd name="connsiteY33" fmla="*/ 501124 h 2362821"/>
              <a:gd name="connsiteX34" fmla="*/ 5774609 w 8615589"/>
              <a:gd name="connsiteY34" fmla="*/ 488424 h 2362821"/>
              <a:gd name="connsiteX35" fmla="*/ 1517727 w 8615589"/>
              <a:gd name="connsiteY35" fmla="*/ 374124 h 2362821"/>
              <a:gd name="connsiteX36" fmla="*/ 1178003 w 8615589"/>
              <a:gd name="connsiteY36" fmla="*/ 353486 h 2362821"/>
              <a:gd name="connsiteX37" fmla="*/ 912096 w 8615589"/>
              <a:gd name="connsiteY37" fmla="*/ 364599 h 2362821"/>
              <a:gd name="connsiteX38" fmla="*/ 722390 w 8615589"/>
              <a:gd name="connsiteY38" fmla="*/ 347930 h 2362821"/>
              <a:gd name="connsiteX39" fmla="*/ 427909 w 8615589"/>
              <a:gd name="connsiteY39" fmla="*/ 3195 h 2362821"/>
              <a:gd name="connsiteX40" fmla="*/ 5562 w 8615589"/>
              <a:gd name="connsiteY40" fmla="*/ 579706 h 2362821"/>
              <a:gd name="connsiteX41" fmla="*/ 271180 w 8615589"/>
              <a:gd name="connsiteY41" fmla="*/ 1014429 h 2362821"/>
              <a:gd name="connsiteX42" fmla="*/ 605709 w 8615589"/>
              <a:gd name="connsiteY42" fmla="*/ 1301224 h 2362821"/>
              <a:gd name="connsiteX43" fmla="*/ 593009 w 8615589"/>
              <a:gd name="connsiteY43" fmla="*/ 1694924 h 2362821"/>
              <a:gd name="connsiteX44" fmla="*/ 618409 w 8615589"/>
              <a:gd name="connsiteY44" fmla="*/ 1999724 h 2362821"/>
              <a:gd name="connsiteX45" fmla="*/ 656509 w 8615589"/>
              <a:gd name="connsiteY45" fmla="*/ 2101324 h 2362821"/>
              <a:gd name="connsiteX46" fmla="*/ 682703 w 8615589"/>
              <a:gd name="connsiteY46" fmla="*/ 2218006 h 2362821"/>
              <a:gd name="connsiteX47" fmla="*/ 779540 w 8615589"/>
              <a:gd name="connsiteY47" fmla="*/ 2361674 h 2362821"/>
              <a:gd name="connsiteX48" fmla="*/ 896222 w 8615589"/>
              <a:gd name="connsiteY48" fmla="*/ 2278331 h 2362821"/>
              <a:gd name="connsiteX49" fmla="*/ 1013697 w 8615589"/>
              <a:gd name="connsiteY49" fmla="*/ 2151331 h 2362821"/>
              <a:gd name="connsiteX50" fmla="*/ 1079750 w 8615589"/>
              <a:gd name="connsiteY50" fmla="*/ 2060424 h 2362821"/>
              <a:gd name="connsiteX51" fmla="*/ 1190305 w 8615589"/>
              <a:gd name="connsiteY51" fmla="*/ 2013459 h 2362821"/>
              <a:gd name="connsiteX52" fmla="*/ 1288261 w 8615589"/>
              <a:gd name="connsiteY52" fmla="*/ 1934214 h 2362821"/>
              <a:gd name="connsiteX53" fmla="*/ 1344327 w 8615589"/>
              <a:gd name="connsiteY53" fmla="*/ 1864658 h 2362821"/>
              <a:gd name="connsiteX54" fmla="*/ 1308318 w 8615589"/>
              <a:gd name="connsiteY54" fmla="*/ 1749397 h 2362821"/>
              <a:gd name="connsiteX55" fmla="*/ 1258480 w 8615589"/>
              <a:gd name="connsiteY55" fmla="*/ 1658245 h 2362821"/>
              <a:gd name="connsiteX56" fmla="*/ 1200825 w 8615589"/>
              <a:gd name="connsiteY56" fmla="*/ 1543445 h 2362821"/>
              <a:gd name="connsiteX57" fmla="*/ 1155823 w 8615589"/>
              <a:gd name="connsiteY57" fmla="*/ 1420951 h 2362821"/>
              <a:gd name="connsiteX58" fmla="*/ 1182847 w 8615589"/>
              <a:gd name="connsiteY58" fmla="*/ 1348745 h 2362821"/>
              <a:gd name="connsiteX59" fmla="*/ 1273805 w 8615589"/>
              <a:gd name="connsiteY59" fmla="*/ 1347132 h 2362821"/>
              <a:gd name="connsiteX60" fmla="*/ 1353252 w 8615589"/>
              <a:gd name="connsiteY60" fmla="*/ 1466310 h 2362821"/>
              <a:gd name="connsiteX61" fmla="*/ 1412663 w 8615589"/>
              <a:gd name="connsiteY61" fmla="*/ 1505088 h 2362821"/>
              <a:gd name="connsiteX62" fmla="*/ 1546015 w 8615589"/>
              <a:gd name="connsiteY62" fmla="*/ 1409143 h 2362821"/>
              <a:gd name="connsiteX63" fmla="*/ 1660984 w 8615589"/>
              <a:gd name="connsiteY63" fmla="*/ 1305452 h 2362821"/>
              <a:gd name="connsiteX64" fmla="*/ 1758840 w 8615589"/>
              <a:gd name="connsiteY64" fmla="*/ 1218370 h 2362821"/>
              <a:gd name="connsiteX65" fmla="*/ 1838739 w 8615589"/>
              <a:gd name="connsiteY65" fmla="*/ 1144432 h 2362821"/>
              <a:gd name="connsiteX66" fmla="*/ 1913883 w 8615589"/>
              <a:gd name="connsiteY66" fmla="*/ 1114270 h 2362821"/>
              <a:gd name="connsiteX67" fmla="*/ 1995015 w 8615589"/>
              <a:gd name="connsiteY67" fmla="*/ 1169923 h 2362821"/>
              <a:gd name="connsiteX68" fmla="*/ 1979307 w 8615589"/>
              <a:gd name="connsiteY68" fmla="*/ 1237981 h 2362821"/>
              <a:gd name="connsiteX69" fmla="*/ 1918188 w 8615589"/>
              <a:gd name="connsiteY69" fmla="*/ 1302273 h 2362821"/>
              <a:gd name="connsiteX70" fmla="*/ 1828280 w 8615589"/>
              <a:gd name="connsiteY70" fmla="*/ 1378678 h 2362821"/>
              <a:gd name="connsiteX71" fmla="*/ 1639870 w 8615589"/>
              <a:gd name="connsiteY71" fmla="*/ 1529327 h 2362821"/>
              <a:gd name="connsiteX72" fmla="*/ 1454988 w 8615589"/>
              <a:gd name="connsiteY72" fmla="*/ 1675332 h 2362821"/>
              <a:gd name="connsiteX73" fmla="*/ 1505526 w 8615589"/>
              <a:gd name="connsiteY73" fmla="*/ 1774657 h 2362821"/>
              <a:gd name="connsiteX74" fmla="*/ 1665178 w 8615589"/>
              <a:gd name="connsiteY74" fmla="*/ 1715031 h 2362821"/>
              <a:gd name="connsiteX75" fmla="*/ 1843583 w 8615589"/>
              <a:gd name="connsiteY75" fmla="*/ 1624560 h 2362821"/>
              <a:gd name="connsiteX76" fmla="*/ 2027537 w 8615589"/>
              <a:gd name="connsiteY76" fmla="*/ 1551333 h 2362821"/>
              <a:gd name="connsiteX77" fmla="*/ 2180584 w 8615589"/>
              <a:gd name="connsiteY77" fmla="*/ 1489253 h 2362821"/>
              <a:gd name="connsiteX78" fmla="*/ 2307509 w 8615589"/>
              <a:gd name="connsiteY78" fmla="*/ 1448863 h 2362821"/>
              <a:gd name="connsiteX79" fmla="*/ 2426571 w 8615589"/>
              <a:gd name="connsiteY79" fmla="*/ 1419493 h 2362821"/>
              <a:gd name="connsiteX80" fmla="*/ 2485309 w 8615589"/>
              <a:gd name="connsiteY80" fmla="*/ 1384568 h 2362821"/>
              <a:gd name="connsiteX81" fmla="*/ 2535315 w 8615589"/>
              <a:gd name="connsiteY81" fmla="*/ 1373455 h 2362821"/>
              <a:gd name="connsiteX82" fmla="*/ 2593259 w 8615589"/>
              <a:gd name="connsiteY82" fmla="*/ 1364724 h 2362821"/>
              <a:gd name="connsiteX83" fmla="*/ 2713115 w 8615589"/>
              <a:gd name="connsiteY83" fmla="*/ 1294080 h 2362821"/>
              <a:gd name="connsiteX84" fmla="*/ 2782171 w 8615589"/>
              <a:gd name="connsiteY84" fmla="*/ 1256774 h 2362821"/>
              <a:gd name="connsiteX85" fmla="*/ 2863134 w 8615589"/>
              <a:gd name="connsiteY85" fmla="*/ 1253599 h 2362821"/>
              <a:gd name="connsiteX86" fmla="*/ 3139957 w 8615589"/>
              <a:gd name="connsiteY86" fmla="*/ 1288728 h 2362821"/>
              <a:gd name="connsiteX87" fmla="*/ 3484641 w 8615589"/>
              <a:gd name="connsiteY87" fmla="*/ 1252842 h 2362821"/>
              <a:gd name="connsiteX88" fmla="*/ 3638553 w 8615589"/>
              <a:gd name="connsiteY88" fmla="*/ 1213655 h 2362821"/>
              <a:gd name="connsiteX89" fmla="*/ 3640599 w 8615589"/>
              <a:gd name="connsiteY89" fmla="*/ 1115857 h 2362821"/>
              <a:gd name="connsiteX90" fmla="*/ 3627441 w 8615589"/>
              <a:gd name="connsiteY90" fmla="*/ 996922 h 2362821"/>
              <a:gd name="connsiteX91" fmla="*/ 3574092 w 8615589"/>
              <a:gd name="connsiteY91" fmla="*/ 878322 h 2362821"/>
              <a:gd name="connsiteX92" fmla="*/ 3546478 w 8615589"/>
              <a:gd name="connsiteY92" fmla="*/ 698140 h 2362821"/>
              <a:gd name="connsiteX93" fmla="*/ 3626096 w 8615589"/>
              <a:gd name="connsiteY93" fmla="*/ 658158 h 2362821"/>
              <a:gd name="connsiteX94" fmla="*/ 3684403 w 8615589"/>
              <a:gd name="connsiteY94" fmla="*/ 662459 h 2362821"/>
              <a:gd name="connsiteX95" fmla="*/ 3695878 w 8615589"/>
              <a:gd name="connsiteY95" fmla="*/ 706948 h 2362821"/>
              <a:gd name="connsiteX96" fmla="*/ 3732823 w 8615589"/>
              <a:gd name="connsiteY96" fmla="*/ 760256 h 2362821"/>
              <a:gd name="connsiteX97" fmla="*/ 3750835 w 8615589"/>
              <a:gd name="connsiteY97" fmla="*/ 798357 h 2362821"/>
              <a:gd name="connsiteX98" fmla="*/ 3773565 w 8615589"/>
              <a:gd name="connsiteY98" fmla="*/ 893810 h 2362821"/>
              <a:gd name="connsiteX99" fmla="*/ 3789898 w 8615589"/>
              <a:gd name="connsiteY99" fmla="*/ 981214 h 2362821"/>
              <a:gd name="connsiteX100" fmla="*/ 3810993 w 8615589"/>
              <a:gd name="connsiteY100" fmla="*/ 1118237 h 2362821"/>
              <a:gd name="connsiteX101" fmla="*/ 3864631 w 8615589"/>
              <a:gd name="connsiteY101" fmla="*/ 1196653 h 2362821"/>
              <a:gd name="connsiteX102" fmla="*/ 3961684 w 8615589"/>
              <a:gd name="connsiteY102" fmla="*/ 1209353 h 2362821"/>
              <a:gd name="connsiteX103" fmla="*/ 4181727 w 8615589"/>
              <a:gd name="connsiteY103" fmla="*/ 1169794 h 2362821"/>
              <a:gd name="connsiteX104" fmla="*/ 4377609 w 8615589"/>
              <a:gd name="connsiteY104" fmla="*/ 1148824 h 2362821"/>
              <a:gd name="connsiteX105" fmla="*/ 4532606 w 8615589"/>
              <a:gd name="connsiteY105" fmla="*/ 1107715 h 2362821"/>
              <a:gd name="connsiteX106" fmla="*/ 4687050 w 8615589"/>
              <a:gd name="connsiteY106" fmla="*/ 1078550 h 2362821"/>
              <a:gd name="connsiteX107" fmla="*/ 4777819 w 8615589"/>
              <a:gd name="connsiteY107" fmla="*/ 1059291 h 2362821"/>
              <a:gd name="connsiteX108" fmla="*/ 4880440 w 8615589"/>
              <a:gd name="connsiteY108" fmla="*/ 1042323 h 2362821"/>
              <a:gd name="connsiteX0" fmla="*/ 4939388 w 8615589"/>
              <a:gd name="connsiteY0" fmla="*/ 1020395 h 2362276"/>
              <a:gd name="connsiteX1" fmla="*/ 5090341 w 8615589"/>
              <a:gd name="connsiteY1" fmla="*/ 978455 h 2362276"/>
              <a:gd name="connsiteX2" fmla="*/ 5246299 w 8615589"/>
              <a:gd name="connsiteY2" fmla="*/ 944157 h 2362276"/>
              <a:gd name="connsiteX3" fmla="*/ 5414462 w 8615589"/>
              <a:gd name="connsiteY3" fmla="*/ 904211 h 2362276"/>
              <a:gd name="connsiteX4" fmla="*/ 5671178 w 8615589"/>
              <a:gd name="connsiteY4" fmla="*/ 872757 h 2362276"/>
              <a:gd name="connsiteX5" fmla="*/ 5926598 w 8615589"/>
              <a:gd name="connsiteY5" fmla="*/ 874013 h 2362276"/>
              <a:gd name="connsiteX6" fmla="*/ 6102763 w 8615589"/>
              <a:gd name="connsiteY6" fmla="*/ 863194 h 2362276"/>
              <a:gd name="connsiteX7" fmla="*/ 6371798 w 8615589"/>
              <a:gd name="connsiteY7" fmla="*/ 857176 h 2362276"/>
              <a:gd name="connsiteX8" fmla="*/ 6816009 w 8615589"/>
              <a:gd name="connsiteY8" fmla="*/ 826017 h 2362276"/>
              <a:gd name="connsiteX9" fmla="*/ 7078740 w 8615589"/>
              <a:gd name="connsiteY9" fmla="*/ 868879 h 2362276"/>
              <a:gd name="connsiteX10" fmla="*/ 7235903 w 8615589"/>
              <a:gd name="connsiteY10" fmla="*/ 887929 h 2362276"/>
              <a:gd name="connsiteX11" fmla="*/ 7324009 w 8615589"/>
              <a:gd name="connsiteY11" fmla="*/ 894279 h 2362276"/>
              <a:gd name="connsiteX12" fmla="*/ 7438309 w 8615589"/>
              <a:gd name="connsiteY12" fmla="*/ 919679 h 2362276"/>
              <a:gd name="connsiteX13" fmla="*/ 7530976 w 8615589"/>
              <a:gd name="connsiteY13" fmla="*/ 969703 h 2362276"/>
              <a:gd name="connsiteX14" fmla="*/ 7678410 w 8615589"/>
              <a:gd name="connsiteY14" fmla="*/ 1005623 h 2362276"/>
              <a:gd name="connsiteX15" fmla="*/ 7880022 w 8615589"/>
              <a:gd name="connsiteY15" fmla="*/ 1013358 h 2362276"/>
              <a:gd name="connsiteX16" fmla="*/ 7982822 w 8615589"/>
              <a:gd name="connsiteY16" fmla="*/ 890310 h 2362276"/>
              <a:gd name="connsiteX17" fmla="*/ 8005047 w 8615589"/>
              <a:gd name="connsiteY17" fmla="*/ 801410 h 2362276"/>
              <a:gd name="connsiteX18" fmla="*/ 8023303 w 8615589"/>
              <a:gd name="connsiteY18" fmla="*/ 734736 h 2362276"/>
              <a:gd name="connsiteX19" fmla="*/ 8062197 w 8615589"/>
              <a:gd name="connsiteY19" fmla="*/ 675998 h 2362276"/>
              <a:gd name="connsiteX20" fmla="*/ 8114584 w 8615589"/>
              <a:gd name="connsiteY20" fmla="*/ 654567 h 2362276"/>
              <a:gd name="connsiteX21" fmla="*/ 8229678 w 8615589"/>
              <a:gd name="connsiteY21" fmla="*/ 695048 h 2362276"/>
              <a:gd name="connsiteX22" fmla="*/ 8163797 w 8615589"/>
              <a:gd name="connsiteY22" fmla="*/ 923648 h 2362276"/>
              <a:gd name="connsiteX23" fmla="*/ 8178877 w 8615589"/>
              <a:gd name="connsiteY23" fmla="*/ 1067317 h 2362276"/>
              <a:gd name="connsiteX24" fmla="*/ 8267778 w 8615589"/>
              <a:gd name="connsiteY24" fmla="*/ 1112560 h 2362276"/>
              <a:gd name="connsiteX25" fmla="*/ 8337628 w 8615589"/>
              <a:gd name="connsiteY25" fmla="*/ 1168917 h 2362276"/>
              <a:gd name="connsiteX26" fmla="*/ 8423353 w 8615589"/>
              <a:gd name="connsiteY26" fmla="*/ 1172885 h 2362276"/>
              <a:gd name="connsiteX27" fmla="*/ 8492409 w 8615589"/>
              <a:gd name="connsiteY27" fmla="*/ 1199079 h 2362276"/>
              <a:gd name="connsiteX28" fmla="*/ 8581309 w 8615589"/>
              <a:gd name="connsiteY28" fmla="*/ 1224479 h 2362276"/>
              <a:gd name="connsiteX29" fmla="*/ 8615440 w 8615589"/>
              <a:gd name="connsiteY29" fmla="*/ 789504 h 2362276"/>
              <a:gd name="connsiteX30" fmla="*/ 8591628 w 8615589"/>
              <a:gd name="connsiteY30" fmla="*/ 613292 h 2362276"/>
              <a:gd name="connsiteX31" fmla="*/ 8543209 w 8615589"/>
              <a:gd name="connsiteY31" fmla="*/ 538679 h 2362276"/>
              <a:gd name="connsiteX32" fmla="*/ 8454309 w 8615589"/>
              <a:gd name="connsiteY32" fmla="*/ 513279 h 2362276"/>
              <a:gd name="connsiteX33" fmla="*/ 7374809 w 8615589"/>
              <a:gd name="connsiteY33" fmla="*/ 500579 h 2362276"/>
              <a:gd name="connsiteX34" fmla="*/ 5774609 w 8615589"/>
              <a:gd name="connsiteY34" fmla="*/ 487879 h 2362276"/>
              <a:gd name="connsiteX35" fmla="*/ 1517727 w 8615589"/>
              <a:gd name="connsiteY35" fmla="*/ 373579 h 2362276"/>
              <a:gd name="connsiteX36" fmla="*/ 1178003 w 8615589"/>
              <a:gd name="connsiteY36" fmla="*/ 352941 h 2362276"/>
              <a:gd name="connsiteX37" fmla="*/ 912096 w 8615589"/>
              <a:gd name="connsiteY37" fmla="*/ 364054 h 2362276"/>
              <a:gd name="connsiteX38" fmla="*/ 427909 w 8615589"/>
              <a:gd name="connsiteY38" fmla="*/ 2650 h 2362276"/>
              <a:gd name="connsiteX39" fmla="*/ 5562 w 8615589"/>
              <a:gd name="connsiteY39" fmla="*/ 579161 h 2362276"/>
              <a:gd name="connsiteX40" fmla="*/ 271180 w 8615589"/>
              <a:gd name="connsiteY40" fmla="*/ 1013884 h 2362276"/>
              <a:gd name="connsiteX41" fmla="*/ 605709 w 8615589"/>
              <a:gd name="connsiteY41" fmla="*/ 1300679 h 2362276"/>
              <a:gd name="connsiteX42" fmla="*/ 593009 w 8615589"/>
              <a:gd name="connsiteY42" fmla="*/ 1694379 h 2362276"/>
              <a:gd name="connsiteX43" fmla="*/ 618409 w 8615589"/>
              <a:gd name="connsiteY43" fmla="*/ 1999179 h 2362276"/>
              <a:gd name="connsiteX44" fmla="*/ 656509 w 8615589"/>
              <a:gd name="connsiteY44" fmla="*/ 2100779 h 2362276"/>
              <a:gd name="connsiteX45" fmla="*/ 682703 w 8615589"/>
              <a:gd name="connsiteY45" fmla="*/ 2217461 h 2362276"/>
              <a:gd name="connsiteX46" fmla="*/ 779540 w 8615589"/>
              <a:gd name="connsiteY46" fmla="*/ 2361129 h 2362276"/>
              <a:gd name="connsiteX47" fmla="*/ 896222 w 8615589"/>
              <a:gd name="connsiteY47" fmla="*/ 2277786 h 2362276"/>
              <a:gd name="connsiteX48" fmla="*/ 1013697 w 8615589"/>
              <a:gd name="connsiteY48" fmla="*/ 2150786 h 2362276"/>
              <a:gd name="connsiteX49" fmla="*/ 1079750 w 8615589"/>
              <a:gd name="connsiteY49" fmla="*/ 2059879 h 2362276"/>
              <a:gd name="connsiteX50" fmla="*/ 1190305 w 8615589"/>
              <a:gd name="connsiteY50" fmla="*/ 2012914 h 2362276"/>
              <a:gd name="connsiteX51" fmla="*/ 1288261 w 8615589"/>
              <a:gd name="connsiteY51" fmla="*/ 1933669 h 2362276"/>
              <a:gd name="connsiteX52" fmla="*/ 1344327 w 8615589"/>
              <a:gd name="connsiteY52" fmla="*/ 1864113 h 2362276"/>
              <a:gd name="connsiteX53" fmla="*/ 1308318 w 8615589"/>
              <a:gd name="connsiteY53" fmla="*/ 1748852 h 2362276"/>
              <a:gd name="connsiteX54" fmla="*/ 1258480 w 8615589"/>
              <a:gd name="connsiteY54" fmla="*/ 1657700 h 2362276"/>
              <a:gd name="connsiteX55" fmla="*/ 1200825 w 8615589"/>
              <a:gd name="connsiteY55" fmla="*/ 1542900 h 2362276"/>
              <a:gd name="connsiteX56" fmla="*/ 1155823 w 8615589"/>
              <a:gd name="connsiteY56" fmla="*/ 1420406 h 2362276"/>
              <a:gd name="connsiteX57" fmla="*/ 1182847 w 8615589"/>
              <a:gd name="connsiteY57" fmla="*/ 1348200 h 2362276"/>
              <a:gd name="connsiteX58" fmla="*/ 1273805 w 8615589"/>
              <a:gd name="connsiteY58" fmla="*/ 1346587 h 2362276"/>
              <a:gd name="connsiteX59" fmla="*/ 1353252 w 8615589"/>
              <a:gd name="connsiteY59" fmla="*/ 1465765 h 2362276"/>
              <a:gd name="connsiteX60" fmla="*/ 1412663 w 8615589"/>
              <a:gd name="connsiteY60" fmla="*/ 1504543 h 2362276"/>
              <a:gd name="connsiteX61" fmla="*/ 1546015 w 8615589"/>
              <a:gd name="connsiteY61" fmla="*/ 1408598 h 2362276"/>
              <a:gd name="connsiteX62" fmla="*/ 1660984 w 8615589"/>
              <a:gd name="connsiteY62" fmla="*/ 1304907 h 2362276"/>
              <a:gd name="connsiteX63" fmla="*/ 1758840 w 8615589"/>
              <a:gd name="connsiteY63" fmla="*/ 1217825 h 2362276"/>
              <a:gd name="connsiteX64" fmla="*/ 1838739 w 8615589"/>
              <a:gd name="connsiteY64" fmla="*/ 1143887 h 2362276"/>
              <a:gd name="connsiteX65" fmla="*/ 1913883 w 8615589"/>
              <a:gd name="connsiteY65" fmla="*/ 1113725 h 2362276"/>
              <a:gd name="connsiteX66" fmla="*/ 1995015 w 8615589"/>
              <a:gd name="connsiteY66" fmla="*/ 1169378 h 2362276"/>
              <a:gd name="connsiteX67" fmla="*/ 1979307 w 8615589"/>
              <a:gd name="connsiteY67" fmla="*/ 1237436 h 2362276"/>
              <a:gd name="connsiteX68" fmla="*/ 1918188 w 8615589"/>
              <a:gd name="connsiteY68" fmla="*/ 1301728 h 2362276"/>
              <a:gd name="connsiteX69" fmla="*/ 1828280 w 8615589"/>
              <a:gd name="connsiteY69" fmla="*/ 1378133 h 2362276"/>
              <a:gd name="connsiteX70" fmla="*/ 1639870 w 8615589"/>
              <a:gd name="connsiteY70" fmla="*/ 1528782 h 2362276"/>
              <a:gd name="connsiteX71" fmla="*/ 1454988 w 8615589"/>
              <a:gd name="connsiteY71" fmla="*/ 1674787 h 2362276"/>
              <a:gd name="connsiteX72" fmla="*/ 1505526 w 8615589"/>
              <a:gd name="connsiteY72" fmla="*/ 1774112 h 2362276"/>
              <a:gd name="connsiteX73" fmla="*/ 1665178 w 8615589"/>
              <a:gd name="connsiteY73" fmla="*/ 1714486 h 2362276"/>
              <a:gd name="connsiteX74" fmla="*/ 1843583 w 8615589"/>
              <a:gd name="connsiteY74" fmla="*/ 1624015 h 2362276"/>
              <a:gd name="connsiteX75" fmla="*/ 2027537 w 8615589"/>
              <a:gd name="connsiteY75" fmla="*/ 1550788 h 2362276"/>
              <a:gd name="connsiteX76" fmla="*/ 2180584 w 8615589"/>
              <a:gd name="connsiteY76" fmla="*/ 1488708 h 2362276"/>
              <a:gd name="connsiteX77" fmla="*/ 2307509 w 8615589"/>
              <a:gd name="connsiteY77" fmla="*/ 1448318 h 2362276"/>
              <a:gd name="connsiteX78" fmla="*/ 2426571 w 8615589"/>
              <a:gd name="connsiteY78" fmla="*/ 1418948 h 2362276"/>
              <a:gd name="connsiteX79" fmla="*/ 2485309 w 8615589"/>
              <a:gd name="connsiteY79" fmla="*/ 1384023 h 2362276"/>
              <a:gd name="connsiteX80" fmla="*/ 2535315 w 8615589"/>
              <a:gd name="connsiteY80" fmla="*/ 1372910 h 2362276"/>
              <a:gd name="connsiteX81" fmla="*/ 2593259 w 8615589"/>
              <a:gd name="connsiteY81" fmla="*/ 1364179 h 2362276"/>
              <a:gd name="connsiteX82" fmla="*/ 2713115 w 8615589"/>
              <a:gd name="connsiteY82" fmla="*/ 1293535 h 2362276"/>
              <a:gd name="connsiteX83" fmla="*/ 2782171 w 8615589"/>
              <a:gd name="connsiteY83" fmla="*/ 1256229 h 2362276"/>
              <a:gd name="connsiteX84" fmla="*/ 2863134 w 8615589"/>
              <a:gd name="connsiteY84" fmla="*/ 1253054 h 2362276"/>
              <a:gd name="connsiteX85" fmla="*/ 3139957 w 8615589"/>
              <a:gd name="connsiteY85" fmla="*/ 1288183 h 2362276"/>
              <a:gd name="connsiteX86" fmla="*/ 3484641 w 8615589"/>
              <a:gd name="connsiteY86" fmla="*/ 1252297 h 2362276"/>
              <a:gd name="connsiteX87" fmla="*/ 3638553 w 8615589"/>
              <a:gd name="connsiteY87" fmla="*/ 1213110 h 2362276"/>
              <a:gd name="connsiteX88" fmla="*/ 3640599 w 8615589"/>
              <a:gd name="connsiteY88" fmla="*/ 1115312 h 2362276"/>
              <a:gd name="connsiteX89" fmla="*/ 3627441 w 8615589"/>
              <a:gd name="connsiteY89" fmla="*/ 996377 h 2362276"/>
              <a:gd name="connsiteX90" fmla="*/ 3574092 w 8615589"/>
              <a:gd name="connsiteY90" fmla="*/ 877777 h 2362276"/>
              <a:gd name="connsiteX91" fmla="*/ 3546478 w 8615589"/>
              <a:gd name="connsiteY91" fmla="*/ 697595 h 2362276"/>
              <a:gd name="connsiteX92" fmla="*/ 3626096 w 8615589"/>
              <a:gd name="connsiteY92" fmla="*/ 657613 h 2362276"/>
              <a:gd name="connsiteX93" fmla="*/ 3684403 w 8615589"/>
              <a:gd name="connsiteY93" fmla="*/ 661914 h 2362276"/>
              <a:gd name="connsiteX94" fmla="*/ 3695878 w 8615589"/>
              <a:gd name="connsiteY94" fmla="*/ 706403 h 2362276"/>
              <a:gd name="connsiteX95" fmla="*/ 3732823 w 8615589"/>
              <a:gd name="connsiteY95" fmla="*/ 759711 h 2362276"/>
              <a:gd name="connsiteX96" fmla="*/ 3750835 w 8615589"/>
              <a:gd name="connsiteY96" fmla="*/ 797812 h 2362276"/>
              <a:gd name="connsiteX97" fmla="*/ 3773565 w 8615589"/>
              <a:gd name="connsiteY97" fmla="*/ 893265 h 2362276"/>
              <a:gd name="connsiteX98" fmla="*/ 3789898 w 8615589"/>
              <a:gd name="connsiteY98" fmla="*/ 980669 h 2362276"/>
              <a:gd name="connsiteX99" fmla="*/ 3810993 w 8615589"/>
              <a:gd name="connsiteY99" fmla="*/ 1117692 h 2362276"/>
              <a:gd name="connsiteX100" fmla="*/ 3864631 w 8615589"/>
              <a:gd name="connsiteY100" fmla="*/ 1196108 h 2362276"/>
              <a:gd name="connsiteX101" fmla="*/ 3961684 w 8615589"/>
              <a:gd name="connsiteY101" fmla="*/ 1208808 h 2362276"/>
              <a:gd name="connsiteX102" fmla="*/ 4181727 w 8615589"/>
              <a:gd name="connsiteY102" fmla="*/ 1169249 h 2362276"/>
              <a:gd name="connsiteX103" fmla="*/ 4377609 w 8615589"/>
              <a:gd name="connsiteY103" fmla="*/ 1148279 h 2362276"/>
              <a:gd name="connsiteX104" fmla="*/ 4532606 w 8615589"/>
              <a:gd name="connsiteY104" fmla="*/ 1107170 h 2362276"/>
              <a:gd name="connsiteX105" fmla="*/ 4687050 w 8615589"/>
              <a:gd name="connsiteY105" fmla="*/ 1078005 h 2362276"/>
              <a:gd name="connsiteX106" fmla="*/ 4777819 w 8615589"/>
              <a:gd name="connsiteY106" fmla="*/ 1058746 h 2362276"/>
              <a:gd name="connsiteX107" fmla="*/ 4880440 w 8615589"/>
              <a:gd name="connsiteY107" fmla="*/ 1041778 h 2362276"/>
              <a:gd name="connsiteX0" fmla="*/ 4939388 w 8615589"/>
              <a:gd name="connsiteY0" fmla="*/ 1020768 h 2362649"/>
              <a:gd name="connsiteX1" fmla="*/ 5090341 w 8615589"/>
              <a:gd name="connsiteY1" fmla="*/ 978828 h 2362649"/>
              <a:gd name="connsiteX2" fmla="*/ 5246299 w 8615589"/>
              <a:gd name="connsiteY2" fmla="*/ 944530 h 2362649"/>
              <a:gd name="connsiteX3" fmla="*/ 5414462 w 8615589"/>
              <a:gd name="connsiteY3" fmla="*/ 904584 h 2362649"/>
              <a:gd name="connsiteX4" fmla="*/ 5671178 w 8615589"/>
              <a:gd name="connsiteY4" fmla="*/ 873130 h 2362649"/>
              <a:gd name="connsiteX5" fmla="*/ 5926598 w 8615589"/>
              <a:gd name="connsiteY5" fmla="*/ 874386 h 2362649"/>
              <a:gd name="connsiteX6" fmla="*/ 6102763 w 8615589"/>
              <a:gd name="connsiteY6" fmla="*/ 863567 h 2362649"/>
              <a:gd name="connsiteX7" fmla="*/ 6371798 w 8615589"/>
              <a:gd name="connsiteY7" fmla="*/ 857549 h 2362649"/>
              <a:gd name="connsiteX8" fmla="*/ 6816009 w 8615589"/>
              <a:gd name="connsiteY8" fmla="*/ 826390 h 2362649"/>
              <a:gd name="connsiteX9" fmla="*/ 7078740 w 8615589"/>
              <a:gd name="connsiteY9" fmla="*/ 869252 h 2362649"/>
              <a:gd name="connsiteX10" fmla="*/ 7235903 w 8615589"/>
              <a:gd name="connsiteY10" fmla="*/ 888302 h 2362649"/>
              <a:gd name="connsiteX11" fmla="*/ 7324009 w 8615589"/>
              <a:gd name="connsiteY11" fmla="*/ 894652 h 2362649"/>
              <a:gd name="connsiteX12" fmla="*/ 7438309 w 8615589"/>
              <a:gd name="connsiteY12" fmla="*/ 920052 h 2362649"/>
              <a:gd name="connsiteX13" fmla="*/ 7530976 w 8615589"/>
              <a:gd name="connsiteY13" fmla="*/ 970076 h 2362649"/>
              <a:gd name="connsiteX14" fmla="*/ 7678410 w 8615589"/>
              <a:gd name="connsiteY14" fmla="*/ 1005996 h 2362649"/>
              <a:gd name="connsiteX15" fmla="*/ 7880022 w 8615589"/>
              <a:gd name="connsiteY15" fmla="*/ 1013731 h 2362649"/>
              <a:gd name="connsiteX16" fmla="*/ 7982822 w 8615589"/>
              <a:gd name="connsiteY16" fmla="*/ 890683 h 2362649"/>
              <a:gd name="connsiteX17" fmla="*/ 8005047 w 8615589"/>
              <a:gd name="connsiteY17" fmla="*/ 801783 h 2362649"/>
              <a:gd name="connsiteX18" fmla="*/ 8023303 w 8615589"/>
              <a:gd name="connsiteY18" fmla="*/ 735109 h 2362649"/>
              <a:gd name="connsiteX19" fmla="*/ 8062197 w 8615589"/>
              <a:gd name="connsiteY19" fmla="*/ 676371 h 2362649"/>
              <a:gd name="connsiteX20" fmla="*/ 8114584 w 8615589"/>
              <a:gd name="connsiteY20" fmla="*/ 654940 h 2362649"/>
              <a:gd name="connsiteX21" fmla="*/ 8229678 w 8615589"/>
              <a:gd name="connsiteY21" fmla="*/ 695421 h 2362649"/>
              <a:gd name="connsiteX22" fmla="*/ 8163797 w 8615589"/>
              <a:gd name="connsiteY22" fmla="*/ 924021 h 2362649"/>
              <a:gd name="connsiteX23" fmla="*/ 8178877 w 8615589"/>
              <a:gd name="connsiteY23" fmla="*/ 1067690 h 2362649"/>
              <a:gd name="connsiteX24" fmla="*/ 8267778 w 8615589"/>
              <a:gd name="connsiteY24" fmla="*/ 1112933 h 2362649"/>
              <a:gd name="connsiteX25" fmla="*/ 8337628 w 8615589"/>
              <a:gd name="connsiteY25" fmla="*/ 1169290 h 2362649"/>
              <a:gd name="connsiteX26" fmla="*/ 8423353 w 8615589"/>
              <a:gd name="connsiteY26" fmla="*/ 1173258 h 2362649"/>
              <a:gd name="connsiteX27" fmla="*/ 8492409 w 8615589"/>
              <a:gd name="connsiteY27" fmla="*/ 1199452 h 2362649"/>
              <a:gd name="connsiteX28" fmla="*/ 8581309 w 8615589"/>
              <a:gd name="connsiteY28" fmla="*/ 1224852 h 2362649"/>
              <a:gd name="connsiteX29" fmla="*/ 8615440 w 8615589"/>
              <a:gd name="connsiteY29" fmla="*/ 789877 h 2362649"/>
              <a:gd name="connsiteX30" fmla="*/ 8591628 w 8615589"/>
              <a:gd name="connsiteY30" fmla="*/ 613665 h 2362649"/>
              <a:gd name="connsiteX31" fmla="*/ 8543209 w 8615589"/>
              <a:gd name="connsiteY31" fmla="*/ 539052 h 2362649"/>
              <a:gd name="connsiteX32" fmla="*/ 8454309 w 8615589"/>
              <a:gd name="connsiteY32" fmla="*/ 513652 h 2362649"/>
              <a:gd name="connsiteX33" fmla="*/ 7374809 w 8615589"/>
              <a:gd name="connsiteY33" fmla="*/ 500952 h 2362649"/>
              <a:gd name="connsiteX34" fmla="*/ 5774609 w 8615589"/>
              <a:gd name="connsiteY34" fmla="*/ 488252 h 2362649"/>
              <a:gd name="connsiteX35" fmla="*/ 1517727 w 8615589"/>
              <a:gd name="connsiteY35" fmla="*/ 373952 h 2362649"/>
              <a:gd name="connsiteX36" fmla="*/ 1178003 w 8615589"/>
              <a:gd name="connsiteY36" fmla="*/ 353314 h 2362649"/>
              <a:gd name="connsiteX37" fmla="*/ 427909 w 8615589"/>
              <a:gd name="connsiteY37" fmla="*/ 3023 h 2362649"/>
              <a:gd name="connsiteX38" fmla="*/ 5562 w 8615589"/>
              <a:gd name="connsiteY38" fmla="*/ 579534 h 2362649"/>
              <a:gd name="connsiteX39" fmla="*/ 271180 w 8615589"/>
              <a:gd name="connsiteY39" fmla="*/ 1014257 h 2362649"/>
              <a:gd name="connsiteX40" fmla="*/ 605709 w 8615589"/>
              <a:gd name="connsiteY40" fmla="*/ 1301052 h 2362649"/>
              <a:gd name="connsiteX41" fmla="*/ 593009 w 8615589"/>
              <a:gd name="connsiteY41" fmla="*/ 1694752 h 2362649"/>
              <a:gd name="connsiteX42" fmla="*/ 618409 w 8615589"/>
              <a:gd name="connsiteY42" fmla="*/ 1999552 h 2362649"/>
              <a:gd name="connsiteX43" fmla="*/ 656509 w 8615589"/>
              <a:gd name="connsiteY43" fmla="*/ 2101152 h 2362649"/>
              <a:gd name="connsiteX44" fmla="*/ 682703 w 8615589"/>
              <a:gd name="connsiteY44" fmla="*/ 2217834 h 2362649"/>
              <a:gd name="connsiteX45" fmla="*/ 779540 w 8615589"/>
              <a:gd name="connsiteY45" fmla="*/ 2361502 h 2362649"/>
              <a:gd name="connsiteX46" fmla="*/ 896222 w 8615589"/>
              <a:gd name="connsiteY46" fmla="*/ 2278159 h 2362649"/>
              <a:gd name="connsiteX47" fmla="*/ 1013697 w 8615589"/>
              <a:gd name="connsiteY47" fmla="*/ 2151159 h 2362649"/>
              <a:gd name="connsiteX48" fmla="*/ 1079750 w 8615589"/>
              <a:gd name="connsiteY48" fmla="*/ 2060252 h 2362649"/>
              <a:gd name="connsiteX49" fmla="*/ 1190305 w 8615589"/>
              <a:gd name="connsiteY49" fmla="*/ 2013287 h 2362649"/>
              <a:gd name="connsiteX50" fmla="*/ 1288261 w 8615589"/>
              <a:gd name="connsiteY50" fmla="*/ 1934042 h 2362649"/>
              <a:gd name="connsiteX51" fmla="*/ 1344327 w 8615589"/>
              <a:gd name="connsiteY51" fmla="*/ 1864486 h 2362649"/>
              <a:gd name="connsiteX52" fmla="*/ 1308318 w 8615589"/>
              <a:gd name="connsiteY52" fmla="*/ 1749225 h 2362649"/>
              <a:gd name="connsiteX53" fmla="*/ 1258480 w 8615589"/>
              <a:gd name="connsiteY53" fmla="*/ 1658073 h 2362649"/>
              <a:gd name="connsiteX54" fmla="*/ 1200825 w 8615589"/>
              <a:gd name="connsiteY54" fmla="*/ 1543273 h 2362649"/>
              <a:gd name="connsiteX55" fmla="*/ 1155823 w 8615589"/>
              <a:gd name="connsiteY55" fmla="*/ 1420779 h 2362649"/>
              <a:gd name="connsiteX56" fmla="*/ 1182847 w 8615589"/>
              <a:gd name="connsiteY56" fmla="*/ 1348573 h 2362649"/>
              <a:gd name="connsiteX57" fmla="*/ 1273805 w 8615589"/>
              <a:gd name="connsiteY57" fmla="*/ 1346960 h 2362649"/>
              <a:gd name="connsiteX58" fmla="*/ 1353252 w 8615589"/>
              <a:gd name="connsiteY58" fmla="*/ 1466138 h 2362649"/>
              <a:gd name="connsiteX59" fmla="*/ 1412663 w 8615589"/>
              <a:gd name="connsiteY59" fmla="*/ 1504916 h 2362649"/>
              <a:gd name="connsiteX60" fmla="*/ 1546015 w 8615589"/>
              <a:gd name="connsiteY60" fmla="*/ 1408971 h 2362649"/>
              <a:gd name="connsiteX61" fmla="*/ 1660984 w 8615589"/>
              <a:gd name="connsiteY61" fmla="*/ 1305280 h 2362649"/>
              <a:gd name="connsiteX62" fmla="*/ 1758840 w 8615589"/>
              <a:gd name="connsiteY62" fmla="*/ 1218198 h 2362649"/>
              <a:gd name="connsiteX63" fmla="*/ 1838739 w 8615589"/>
              <a:gd name="connsiteY63" fmla="*/ 1144260 h 2362649"/>
              <a:gd name="connsiteX64" fmla="*/ 1913883 w 8615589"/>
              <a:gd name="connsiteY64" fmla="*/ 1114098 h 2362649"/>
              <a:gd name="connsiteX65" fmla="*/ 1995015 w 8615589"/>
              <a:gd name="connsiteY65" fmla="*/ 1169751 h 2362649"/>
              <a:gd name="connsiteX66" fmla="*/ 1979307 w 8615589"/>
              <a:gd name="connsiteY66" fmla="*/ 1237809 h 2362649"/>
              <a:gd name="connsiteX67" fmla="*/ 1918188 w 8615589"/>
              <a:gd name="connsiteY67" fmla="*/ 1302101 h 2362649"/>
              <a:gd name="connsiteX68" fmla="*/ 1828280 w 8615589"/>
              <a:gd name="connsiteY68" fmla="*/ 1378506 h 2362649"/>
              <a:gd name="connsiteX69" fmla="*/ 1639870 w 8615589"/>
              <a:gd name="connsiteY69" fmla="*/ 1529155 h 2362649"/>
              <a:gd name="connsiteX70" fmla="*/ 1454988 w 8615589"/>
              <a:gd name="connsiteY70" fmla="*/ 1675160 h 2362649"/>
              <a:gd name="connsiteX71" fmla="*/ 1505526 w 8615589"/>
              <a:gd name="connsiteY71" fmla="*/ 1774485 h 2362649"/>
              <a:gd name="connsiteX72" fmla="*/ 1665178 w 8615589"/>
              <a:gd name="connsiteY72" fmla="*/ 1714859 h 2362649"/>
              <a:gd name="connsiteX73" fmla="*/ 1843583 w 8615589"/>
              <a:gd name="connsiteY73" fmla="*/ 1624388 h 2362649"/>
              <a:gd name="connsiteX74" fmla="*/ 2027537 w 8615589"/>
              <a:gd name="connsiteY74" fmla="*/ 1551161 h 2362649"/>
              <a:gd name="connsiteX75" fmla="*/ 2180584 w 8615589"/>
              <a:gd name="connsiteY75" fmla="*/ 1489081 h 2362649"/>
              <a:gd name="connsiteX76" fmla="*/ 2307509 w 8615589"/>
              <a:gd name="connsiteY76" fmla="*/ 1448691 h 2362649"/>
              <a:gd name="connsiteX77" fmla="*/ 2426571 w 8615589"/>
              <a:gd name="connsiteY77" fmla="*/ 1419321 h 2362649"/>
              <a:gd name="connsiteX78" fmla="*/ 2485309 w 8615589"/>
              <a:gd name="connsiteY78" fmla="*/ 1384396 h 2362649"/>
              <a:gd name="connsiteX79" fmla="*/ 2535315 w 8615589"/>
              <a:gd name="connsiteY79" fmla="*/ 1373283 h 2362649"/>
              <a:gd name="connsiteX80" fmla="*/ 2593259 w 8615589"/>
              <a:gd name="connsiteY80" fmla="*/ 1364552 h 2362649"/>
              <a:gd name="connsiteX81" fmla="*/ 2713115 w 8615589"/>
              <a:gd name="connsiteY81" fmla="*/ 1293908 h 2362649"/>
              <a:gd name="connsiteX82" fmla="*/ 2782171 w 8615589"/>
              <a:gd name="connsiteY82" fmla="*/ 1256602 h 2362649"/>
              <a:gd name="connsiteX83" fmla="*/ 2863134 w 8615589"/>
              <a:gd name="connsiteY83" fmla="*/ 1253427 h 2362649"/>
              <a:gd name="connsiteX84" fmla="*/ 3139957 w 8615589"/>
              <a:gd name="connsiteY84" fmla="*/ 1288556 h 2362649"/>
              <a:gd name="connsiteX85" fmla="*/ 3484641 w 8615589"/>
              <a:gd name="connsiteY85" fmla="*/ 1252670 h 2362649"/>
              <a:gd name="connsiteX86" fmla="*/ 3638553 w 8615589"/>
              <a:gd name="connsiteY86" fmla="*/ 1213483 h 2362649"/>
              <a:gd name="connsiteX87" fmla="*/ 3640599 w 8615589"/>
              <a:gd name="connsiteY87" fmla="*/ 1115685 h 2362649"/>
              <a:gd name="connsiteX88" fmla="*/ 3627441 w 8615589"/>
              <a:gd name="connsiteY88" fmla="*/ 996750 h 2362649"/>
              <a:gd name="connsiteX89" fmla="*/ 3574092 w 8615589"/>
              <a:gd name="connsiteY89" fmla="*/ 878150 h 2362649"/>
              <a:gd name="connsiteX90" fmla="*/ 3546478 w 8615589"/>
              <a:gd name="connsiteY90" fmla="*/ 697968 h 2362649"/>
              <a:gd name="connsiteX91" fmla="*/ 3626096 w 8615589"/>
              <a:gd name="connsiteY91" fmla="*/ 657986 h 2362649"/>
              <a:gd name="connsiteX92" fmla="*/ 3684403 w 8615589"/>
              <a:gd name="connsiteY92" fmla="*/ 662287 h 2362649"/>
              <a:gd name="connsiteX93" fmla="*/ 3695878 w 8615589"/>
              <a:gd name="connsiteY93" fmla="*/ 706776 h 2362649"/>
              <a:gd name="connsiteX94" fmla="*/ 3732823 w 8615589"/>
              <a:gd name="connsiteY94" fmla="*/ 760084 h 2362649"/>
              <a:gd name="connsiteX95" fmla="*/ 3750835 w 8615589"/>
              <a:gd name="connsiteY95" fmla="*/ 798185 h 2362649"/>
              <a:gd name="connsiteX96" fmla="*/ 3773565 w 8615589"/>
              <a:gd name="connsiteY96" fmla="*/ 893638 h 2362649"/>
              <a:gd name="connsiteX97" fmla="*/ 3789898 w 8615589"/>
              <a:gd name="connsiteY97" fmla="*/ 981042 h 2362649"/>
              <a:gd name="connsiteX98" fmla="*/ 3810993 w 8615589"/>
              <a:gd name="connsiteY98" fmla="*/ 1118065 h 2362649"/>
              <a:gd name="connsiteX99" fmla="*/ 3864631 w 8615589"/>
              <a:gd name="connsiteY99" fmla="*/ 1196481 h 2362649"/>
              <a:gd name="connsiteX100" fmla="*/ 3961684 w 8615589"/>
              <a:gd name="connsiteY100" fmla="*/ 1209181 h 2362649"/>
              <a:gd name="connsiteX101" fmla="*/ 4181727 w 8615589"/>
              <a:gd name="connsiteY101" fmla="*/ 1169622 h 2362649"/>
              <a:gd name="connsiteX102" fmla="*/ 4377609 w 8615589"/>
              <a:gd name="connsiteY102" fmla="*/ 1148652 h 2362649"/>
              <a:gd name="connsiteX103" fmla="*/ 4532606 w 8615589"/>
              <a:gd name="connsiteY103" fmla="*/ 1107543 h 2362649"/>
              <a:gd name="connsiteX104" fmla="*/ 4687050 w 8615589"/>
              <a:gd name="connsiteY104" fmla="*/ 1078378 h 2362649"/>
              <a:gd name="connsiteX105" fmla="*/ 4777819 w 8615589"/>
              <a:gd name="connsiteY105" fmla="*/ 1059119 h 2362649"/>
              <a:gd name="connsiteX106" fmla="*/ 4880440 w 8615589"/>
              <a:gd name="connsiteY106" fmla="*/ 1042151 h 2362649"/>
              <a:gd name="connsiteX0" fmla="*/ 4939388 w 8615589"/>
              <a:gd name="connsiteY0" fmla="*/ 1020271 h 2362152"/>
              <a:gd name="connsiteX1" fmla="*/ 5090341 w 8615589"/>
              <a:gd name="connsiteY1" fmla="*/ 978331 h 2362152"/>
              <a:gd name="connsiteX2" fmla="*/ 5246299 w 8615589"/>
              <a:gd name="connsiteY2" fmla="*/ 944033 h 2362152"/>
              <a:gd name="connsiteX3" fmla="*/ 5414462 w 8615589"/>
              <a:gd name="connsiteY3" fmla="*/ 904087 h 2362152"/>
              <a:gd name="connsiteX4" fmla="*/ 5671178 w 8615589"/>
              <a:gd name="connsiteY4" fmla="*/ 872633 h 2362152"/>
              <a:gd name="connsiteX5" fmla="*/ 5926598 w 8615589"/>
              <a:gd name="connsiteY5" fmla="*/ 873889 h 2362152"/>
              <a:gd name="connsiteX6" fmla="*/ 6102763 w 8615589"/>
              <a:gd name="connsiteY6" fmla="*/ 863070 h 2362152"/>
              <a:gd name="connsiteX7" fmla="*/ 6371798 w 8615589"/>
              <a:gd name="connsiteY7" fmla="*/ 857052 h 2362152"/>
              <a:gd name="connsiteX8" fmla="*/ 6816009 w 8615589"/>
              <a:gd name="connsiteY8" fmla="*/ 825893 h 2362152"/>
              <a:gd name="connsiteX9" fmla="*/ 7078740 w 8615589"/>
              <a:gd name="connsiteY9" fmla="*/ 868755 h 2362152"/>
              <a:gd name="connsiteX10" fmla="*/ 7235903 w 8615589"/>
              <a:gd name="connsiteY10" fmla="*/ 887805 h 2362152"/>
              <a:gd name="connsiteX11" fmla="*/ 7324009 w 8615589"/>
              <a:gd name="connsiteY11" fmla="*/ 894155 h 2362152"/>
              <a:gd name="connsiteX12" fmla="*/ 7438309 w 8615589"/>
              <a:gd name="connsiteY12" fmla="*/ 919555 h 2362152"/>
              <a:gd name="connsiteX13" fmla="*/ 7530976 w 8615589"/>
              <a:gd name="connsiteY13" fmla="*/ 969579 h 2362152"/>
              <a:gd name="connsiteX14" fmla="*/ 7678410 w 8615589"/>
              <a:gd name="connsiteY14" fmla="*/ 1005499 h 2362152"/>
              <a:gd name="connsiteX15" fmla="*/ 7880022 w 8615589"/>
              <a:gd name="connsiteY15" fmla="*/ 1013234 h 2362152"/>
              <a:gd name="connsiteX16" fmla="*/ 7982822 w 8615589"/>
              <a:gd name="connsiteY16" fmla="*/ 890186 h 2362152"/>
              <a:gd name="connsiteX17" fmla="*/ 8005047 w 8615589"/>
              <a:gd name="connsiteY17" fmla="*/ 801286 h 2362152"/>
              <a:gd name="connsiteX18" fmla="*/ 8023303 w 8615589"/>
              <a:gd name="connsiteY18" fmla="*/ 734612 h 2362152"/>
              <a:gd name="connsiteX19" fmla="*/ 8062197 w 8615589"/>
              <a:gd name="connsiteY19" fmla="*/ 675874 h 2362152"/>
              <a:gd name="connsiteX20" fmla="*/ 8114584 w 8615589"/>
              <a:gd name="connsiteY20" fmla="*/ 654443 h 2362152"/>
              <a:gd name="connsiteX21" fmla="*/ 8229678 w 8615589"/>
              <a:gd name="connsiteY21" fmla="*/ 694924 h 2362152"/>
              <a:gd name="connsiteX22" fmla="*/ 8163797 w 8615589"/>
              <a:gd name="connsiteY22" fmla="*/ 923524 h 2362152"/>
              <a:gd name="connsiteX23" fmla="*/ 8178877 w 8615589"/>
              <a:gd name="connsiteY23" fmla="*/ 1067193 h 2362152"/>
              <a:gd name="connsiteX24" fmla="*/ 8267778 w 8615589"/>
              <a:gd name="connsiteY24" fmla="*/ 1112436 h 2362152"/>
              <a:gd name="connsiteX25" fmla="*/ 8337628 w 8615589"/>
              <a:gd name="connsiteY25" fmla="*/ 1168793 h 2362152"/>
              <a:gd name="connsiteX26" fmla="*/ 8423353 w 8615589"/>
              <a:gd name="connsiteY26" fmla="*/ 1172761 h 2362152"/>
              <a:gd name="connsiteX27" fmla="*/ 8492409 w 8615589"/>
              <a:gd name="connsiteY27" fmla="*/ 1198955 h 2362152"/>
              <a:gd name="connsiteX28" fmla="*/ 8581309 w 8615589"/>
              <a:gd name="connsiteY28" fmla="*/ 1224355 h 2362152"/>
              <a:gd name="connsiteX29" fmla="*/ 8615440 w 8615589"/>
              <a:gd name="connsiteY29" fmla="*/ 789380 h 2362152"/>
              <a:gd name="connsiteX30" fmla="*/ 8591628 w 8615589"/>
              <a:gd name="connsiteY30" fmla="*/ 613168 h 2362152"/>
              <a:gd name="connsiteX31" fmla="*/ 8543209 w 8615589"/>
              <a:gd name="connsiteY31" fmla="*/ 538555 h 2362152"/>
              <a:gd name="connsiteX32" fmla="*/ 8454309 w 8615589"/>
              <a:gd name="connsiteY32" fmla="*/ 513155 h 2362152"/>
              <a:gd name="connsiteX33" fmla="*/ 7374809 w 8615589"/>
              <a:gd name="connsiteY33" fmla="*/ 500455 h 2362152"/>
              <a:gd name="connsiteX34" fmla="*/ 5774609 w 8615589"/>
              <a:gd name="connsiteY34" fmla="*/ 487755 h 2362152"/>
              <a:gd name="connsiteX35" fmla="*/ 1517727 w 8615589"/>
              <a:gd name="connsiteY35" fmla="*/ 373455 h 2362152"/>
              <a:gd name="connsiteX36" fmla="*/ 427909 w 8615589"/>
              <a:gd name="connsiteY36" fmla="*/ 2526 h 2362152"/>
              <a:gd name="connsiteX37" fmla="*/ 5562 w 8615589"/>
              <a:gd name="connsiteY37" fmla="*/ 579037 h 2362152"/>
              <a:gd name="connsiteX38" fmla="*/ 271180 w 8615589"/>
              <a:gd name="connsiteY38" fmla="*/ 1013760 h 2362152"/>
              <a:gd name="connsiteX39" fmla="*/ 605709 w 8615589"/>
              <a:gd name="connsiteY39" fmla="*/ 1300555 h 2362152"/>
              <a:gd name="connsiteX40" fmla="*/ 593009 w 8615589"/>
              <a:gd name="connsiteY40" fmla="*/ 1694255 h 2362152"/>
              <a:gd name="connsiteX41" fmla="*/ 618409 w 8615589"/>
              <a:gd name="connsiteY41" fmla="*/ 1999055 h 2362152"/>
              <a:gd name="connsiteX42" fmla="*/ 656509 w 8615589"/>
              <a:gd name="connsiteY42" fmla="*/ 2100655 h 2362152"/>
              <a:gd name="connsiteX43" fmla="*/ 682703 w 8615589"/>
              <a:gd name="connsiteY43" fmla="*/ 2217337 h 2362152"/>
              <a:gd name="connsiteX44" fmla="*/ 779540 w 8615589"/>
              <a:gd name="connsiteY44" fmla="*/ 2361005 h 2362152"/>
              <a:gd name="connsiteX45" fmla="*/ 896222 w 8615589"/>
              <a:gd name="connsiteY45" fmla="*/ 2277662 h 2362152"/>
              <a:gd name="connsiteX46" fmla="*/ 1013697 w 8615589"/>
              <a:gd name="connsiteY46" fmla="*/ 2150662 h 2362152"/>
              <a:gd name="connsiteX47" fmla="*/ 1079750 w 8615589"/>
              <a:gd name="connsiteY47" fmla="*/ 2059755 h 2362152"/>
              <a:gd name="connsiteX48" fmla="*/ 1190305 w 8615589"/>
              <a:gd name="connsiteY48" fmla="*/ 2012790 h 2362152"/>
              <a:gd name="connsiteX49" fmla="*/ 1288261 w 8615589"/>
              <a:gd name="connsiteY49" fmla="*/ 1933545 h 2362152"/>
              <a:gd name="connsiteX50" fmla="*/ 1344327 w 8615589"/>
              <a:gd name="connsiteY50" fmla="*/ 1863989 h 2362152"/>
              <a:gd name="connsiteX51" fmla="*/ 1308318 w 8615589"/>
              <a:gd name="connsiteY51" fmla="*/ 1748728 h 2362152"/>
              <a:gd name="connsiteX52" fmla="*/ 1258480 w 8615589"/>
              <a:gd name="connsiteY52" fmla="*/ 1657576 h 2362152"/>
              <a:gd name="connsiteX53" fmla="*/ 1200825 w 8615589"/>
              <a:gd name="connsiteY53" fmla="*/ 1542776 h 2362152"/>
              <a:gd name="connsiteX54" fmla="*/ 1155823 w 8615589"/>
              <a:gd name="connsiteY54" fmla="*/ 1420282 h 2362152"/>
              <a:gd name="connsiteX55" fmla="*/ 1182847 w 8615589"/>
              <a:gd name="connsiteY55" fmla="*/ 1348076 h 2362152"/>
              <a:gd name="connsiteX56" fmla="*/ 1273805 w 8615589"/>
              <a:gd name="connsiteY56" fmla="*/ 1346463 h 2362152"/>
              <a:gd name="connsiteX57" fmla="*/ 1353252 w 8615589"/>
              <a:gd name="connsiteY57" fmla="*/ 1465641 h 2362152"/>
              <a:gd name="connsiteX58" fmla="*/ 1412663 w 8615589"/>
              <a:gd name="connsiteY58" fmla="*/ 1504419 h 2362152"/>
              <a:gd name="connsiteX59" fmla="*/ 1546015 w 8615589"/>
              <a:gd name="connsiteY59" fmla="*/ 1408474 h 2362152"/>
              <a:gd name="connsiteX60" fmla="*/ 1660984 w 8615589"/>
              <a:gd name="connsiteY60" fmla="*/ 1304783 h 2362152"/>
              <a:gd name="connsiteX61" fmla="*/ 1758840 w 8615589"/>
              <a:gd name="connsiteY61" fmla="*/ 1217701 h 2362152"/>
              <a:gd name="connsiteX62" fmla="*/ 1838739 w 8615589"/>
              <a:gd name="connsiteY62" fmla="*/ 1143763 h 2362152"/>
              <a:gd name="connsiteX63" fmla="*/ 1913883 w 8615589"/>
              <a:gd name="connsiteY63" fmla="*/ 1113601 h 2362152"/>
              <a:gd name="connsiteX64" fmla="*/ 1995015 w 8615589"/>
              <a:gd name="connsiteY64" fmla="*/ 1169254 h 2362152"/>
              <a:gd name="connsiteX65" fmla="*/ 1979307 w 8615589"/>
              <a:gd name="connsiteY65" fmla="*/ 1237312 h 2362152"/>
              <a:gd name="connsiteX66" fmla="*/ 1918188 w 8615589"/>
              <a:gd name="connsiteY66" fmla="*/ 1301604 h 2362152"/>
              <a:gd name="connsiteX67" fmla="*/ 1828280 w 8615589"/>
              <a:gd name="connsiteY67" fmla="*/ 1378009 h 2362152"/>
              <a:gd name="connsiteX68" fmla="*/ 1639870 w 8615589"/>
              <a:gd name="connsiteY68" fmla="*/ 1528658 h 2362152"/>
              <a:gd name="connsiteX69" fmla="*/ 1454988 w 8615589"/>
              <a:gd name="connsiteY69" fmla="*/ 1674663 h 2362152"/>
              <a:gd name="connsiteX70" fmla="*/ 1505526 w 8615589"/>
              <a:gd name="connsiteY70" fmla="*/ 1773988 h 2362152"/>
              <a:gd name="connsiteX71" fmla="*/ 1665178 w 8615589"/>
              <a:gd name="connsiteY71" fmla="*/ 1714362 h 2362152"/>
              <a:gd name="connsiteX72" fmla="*/ 1843583 w 8615589"/>
              <a:gd name="connsiteY72" fmla="*/ 1623891 h 2362152"/>
              <a:gd name="connsiteX73" fmla="*/ 2027537 w 8615589"/>
              <a:gd name="connsiteY73" fmla="*/ 1550664 h 2362152"/>
              <a:gd name="connsiteX74" fmla="*/ 2180584 w 8615589"/>
              <a:gd name="connsiteY74" fmla="*/ 1488584 h 2362152"/>
              <a:gd name="connsiteX75" fmla="*/ 2307509 w 8615589"/>
              <a:gd name="connsiteY75" fmla="*/ 1448194 h 2362152"/>
              <a:gd name="connsiteX76" fmla="*/ 2426571 w 8615589"/>
              <a:gd name="connsiteY76" fmla="*/ 1418824 h 2362152"/>
              <a:gd name="connsiteX77" fmla="*/ 2485309 w 8615589"/>
              <a:gd name="connsiteY77" fmla="*/ 1383899 h 2362152"/>
              <a:gd name="connsiteX78" fmla="*/ 2535315 w 8615589"/>
              <a:gd name="connsiteY78" fmla="*/ 1372786 h 2362152"/>
              <a:gd name="connsiteX79" fmla="*/ 2593259 w 8615589"/>
              <a:gd name="connsiteY79" fmla="*/ 1364055 h 2362152"/>
              <a:gd name="connsiteX80" fmla="*/ 2713115 w 8615589"/>
              <a:gd name="connsiteY80" fmla="*/ 1293411 h 2362152"/>
              <a:gd name="connsiteX81" fmla="*/ 2782171 w 8615589"/>
              <a:gd name="connsiteY81" fmla="*/ 1256105 h 2362152"/>
              <a:gd name="connsiteX82" fmla="*/ 2863134 w 8615589"/>
              <a:gd name="connsiteY82" fmla="*/ 1252930 h 2362152"/>
              <a:gd name="connsiteX83" fmla="*/ 3139957 w 8615589"/>
              <a:gd name="connsiteY83" fmla="*/ 1288059 h 2362152"/>
              <a:gd name="connsiteX84" fmla="*/ 3484641 w 8615589"/>
              <a:gd name="connsiteY84" fmla="*/ 1252173 h 2362152"/>
              <a:gd name="connsiteX85" fmla="*/ 3638553 w 8615589"/>
              <a:gd name="connsiteY85" fmla="*/ 1212986 h 2362152"/>
              <a:gd name="connsiteX86" fmla="*/ 3640599 w 8615589"/>
              <a:gd name="connsiteY86" fmla="*/ 1115188 h 2362152"/>
              <a:gd name="connsiteX87" fmla="*/ 3627441 w 8615589"/>
              <a:gd name="connsiteY87" fmla="*/ 996253 h 2362152"/>
              <a:gd name="connsiteX88" fmla="*/ 3574092 w 8615589"/>
              <a:gd name="connsiteY88" fmla="*/ 877653 h 2362152"/>
              <a:gd name="connsiteX89" fmla="*/ 3546478 w 8615589"/>
              <a:gd name="connsiteY89" fmla="*/ 697471 h 2362152"/>
              <a:gd name="connsiteX90" fmla="*/ 3626096 w 8615589"/>
              <a:gd name="connsiteY90" fmla="*/ 657489 h 2362152"/>
              <a:gd name="connsiteX91" fmla="*/ 3684403 w 8615589"/>
              <a:gd name="connsiteY91" fmla="*/ 661790 h 2362152"/>
              <a:gd name="connsiteX92" fmla="*/ 3695878 w 8615589"/>
              <a:gd name="connsiteY92" fmla="*/ 706279 h 2362152"/>
              <a:gd name="connsiteX93" fmla="*/ 3732823 w 8615589"/>
              <a:gd name="connsiteY93" fmla="*/ 759587 h 2362152"/>
              <a:gd name="connsiteX94" fmla="*/ 3750835 w 8615589"/>
              <a:gd name="connsiteY94" fmla="*/ 797688 h 2362152"/>
              <a:gd name="connsiteX95" fmla="*/ 3773565 w 8615589"/>
              <a:gd name="connsiteY95" fmla="*/ 893141 h 2362152"/>
              <a:gd name="connsiteX96" fmla="*/ 3789898 w 8615589"/>
              <a:gd name="connsiteY96" fmla="*/ 980545 h 2362152"/>
              <a:gd name="connsiteX97" fmla="*/ 3810993 w 8615589"/>
              <a:gd name="connsiteY97" fmla="*/ 1117568 h 2362152"/>
              <a:gd name="connsiteX98" fmla="*/ 3864631 w 8615589"/>
              <a:gd name="connsiteY98" fmla="*/ 1195984 h 2362152"/>
              <a:gd name="connsiteX99" fmla="*/ 3961684 w 8615589"/>
              <a:gd name="connsiteY99" fmla="*/ 1208684 h 2362152"/>
              <a:gd name="connsiteX100" fmla="*/ 4181727 w 8615589"/>
              <a:gd name="connsiteY100" fmla="*/ 1169125 h 2362152"/>
              <a:gd name="connsiteX101" fmla="*/ 4377609 w 8615589"/>
              <a:gd name="connsiteY101" fmla="*/ 1148155 h 2362152"/>
              <a:gd name="connsiteX102" fmla="*/ 4532606 w 8615589"/>
              <a:gd name="connsiteY102" fmla="*/ 1107046 h 2362152"/>
              <a:gd name="connsiteX103" fmla="*/ 4687050 w 8615589"/>
              <a:gd name="connsiteY103" fmla="*/ 1077881 h 2362152"/>
              <a:gd name="connsiteX104" fmla="*/ 4777819 w 8615589"/>
              <a:gd name="connsiteY104" fmla="*/ 1058622 h 2362152"/>
              <a:gd name="connsiteX105" fmla="*/ 4880440 w 8615589"/>
              <a:gd name="connsiteY105" fmla="*/ 1041654 h 2362152"/>
              <a:gd name="connsiteX0" fmla="*/ 4939388 w 8615589"/>
              <a:gd name="connsiteY0" fmla="*/ 1163068 h 2504949"/>
              <a:gd name="connsiteX1" fmla="*/ 5090341 w 8615589"/>
              <a:gd name="connsiteY1" fmla="*/ 1121128 h 2504949"/>
              <a:gd name="connsiteX2" fmla="*/ 5246299 w 8615589"/>
              <a:gd name="connsiteY2" fmla="*/ 1086830 h 2504949"/>
              <a:gd name="connsiteX3" fmla="*/ 5414462 w 8615589"/>
              <a:gd name="connsiteY3" fmla="*/ 1046884 h 2504949"/>
              <a:gd name="connsiteX4" fmla="*/ 5671178 w 8615589"/>
              <a:gd name="connsiteY4" fmla="*/ 1015430 h 2504949"/>
              <a:gd name="connsiteX5" fmla="*/ 5926598 w 8615589"/>
              <a:gd name="connsiteY5" fmla="*/ 1016686 h 2504949"/>
              <a:gd name="connsiteX6" fmla="*/ 6102763 w 8615589"/>
              <a:gd name="connsiteY6" fmla="*/ 1005867 h 2504949"/>
              <a:gd name="connsiteX7" fmla="*/ 6371798 w 8615589"/>
              <a:gd name="connsiteY7" fmla="*/ 999849 h 2504949"/>
              <a:gd name="connsiteX8" fmla="*/ 6816009 w 8615589"/>
              <a:gd name="connsiteY8" fmla="*/ 968690 h 2504949"/>
              <a:gd name="connsiteX9" fmla="*/ 7078740 w 8615589"/>
              <a:gd name="connsiteY9" fmla="*/ 1011552 h 2504949"/>
              <a:gd name="connsiteX10" fmla="*/ 7235903 w 8615589"/>
              <a:gd name="connsiteY10" fmla="*/ 1030602 h 2504949"/>
              <a:gd name="connsiteX11" fmla="*/ 7324009 w 8615589"/>
              <a:gd name="connsiteY11" fmla="*/ 1036952 h 2504949"/>
              <a:gd name="connsiteX12" fmla="*/ 7438309 w 8615589"/>
              <a:gd name="connsiteY12" fmla="*/ 1062352 h 2504949"/>
              <a:gd name="connsiteX13" fmla="*/ 7530976 w 8615589"/>
              <a:gd name="connsiteY13" fmla="*/ 1112376 h 2504949"/>
              <a:gd name="connsiteX14" fmla="*/ 7678410 w 8615589"/>
              <a:gd name="connsiteY14" fmla="*/ 1148296 h 2504949"/>
              <a:gd name="connsiteX15" fmla="*/ 7880022 w 8615589"/>
              <a:gd name="connsiteY15" fmla="*/ 1156031 h 2504949"/>
              <a:gd name="connsiteX16" fmla="*/ 7982822 w 8615589"/>
              <a:gd name="connsiteY16" fmla="*/ 1032983 h 2504949"/>
              <a:gd name="connsiteX17" fmla="*/ 8005047 w 8615589"/>
              <a:gd name="connsiteY17" fmla="*/ 944083 h 2504949"/>
              <a:gd name="connsiteX18" fmla="*/ 8023303 w 8615589"/>
              <a:gd name="connsiteY18" fmla="*/ 877409 h 2504949"/>
              <a:gd name="connsiteX19" fmla="*/ 8062197 w 8615589"/>
              <a:gd name="connsiteY19" fmla="*/ 818671 h 2504949"/>
              <a:gd name="connsiteX20" fmla="*/ 8114584 w 8615589"/>
              <a:gd name="connsiteY20" fmla="*/ 797240 h 2504949"/>
              <a:gd name="connsiteX21" fmla="*/ 8229678 w 8615589"/>
              <a:gd name="connsiteY21" fmla="*/ 837721 h 2504949"/>
              <a:gd name="connsiteX22" fmla="*/ 8163797 w 8615589"/>
              <a:gd name="connsiteY22" fmla="*/ 1066321 h 2504949"/>
              <a:gd name="connsiteX23" fmla="*/ 8178877 w 8615589"/>
              <a:gd name="connsiteY23" fmla="*/ 1209990 h 2504949"/>
              <a:gd name="connsiteX24" fmla="*/ 8267778 w 8615589"/>
              <a:gd name="connsiteY24" fmla="*/ 1255233 h 2504949"/>
              <a:gd name="connsiteX25" fmla="*/ 8337628 w 8615589"/>
              <a:gd name="connsiteY25" fmla="*/ 1311590 h 2504949"/>
              <a:gd name="connsiteX26" fmla="*/ 8423353 w 8615589"/>
              <a:gd name="connsiteY26" fmla="*/ 1315558 h 2504949"/>
              <a:gd name="connsiteX27" fmla="*/ 8492409 w 8615589"/>
              <a:gd name="connsiteY27" fmla="*/ 1341752 h 2504949"/>
              <a:gd name="connsiteX28" fmla="*/ 8581309 w 8615589"/>
              <a:gd name="connsiteY28" fmla="*/ 1367152 h 2504949"/>
              <a:gd name="connsiteX29" fmla="*/ 8615440 w 8615589"/>
              <a:gd name="connsiteY29" fmla="*/ 932177 h 2504949"/>
              <a:gd name="connsiteX30" fmla="*/ 8591628 w 8615589"/>
              <a:gd name="connsiteY30" fmla="*/ 755965 h 2504949"/>
              <a:gd name="connsiteX31" fmla="*/ 8543209 w 8615589"/>
              <a:gd name="connsiteY31" fmla="*/ 681352 h 2504949"/>
              <a:gd name="connsiteX32" fmla="*/ 8454309 w 8615589"/>
              <a:gd name="connsiteY32" fmla="*/ 655952 h 2504949"/>
              <a:gd name="connsiteX33" fmla="*/ 7374809 w 8615589"/>
              <a:gd name="connsiteY33" fmla="*/ 643252 h 2504949"/>
              <a:gd name="connsiteX34" fmla="*/ 5774609 w 8615589"/>
              <a:gd name="connsiteY34" fmla="*/ 630552 h 2504949"/>
              <a:gd name="connsiteX35" fmla="*/ 2379741 w 8615589"/>
              <a:gd name="connsiteY35" fmla="*/ 33217 h 2504949"/>
              <a:gd name="connsiteX36" fmla="*/ 427909 w 8615589"/>
              <a:gd name="connsiteY36" fmla="*/ 145323 h 2504949"/>
              <a:gd name="connsiteX37" fmla="*/ 5562 w 8615589"/>
              <a:gd name="connsiteY37" fmla="*/ 721834 h 2504949"/>
              <a:gd name="connsiteX38" fmla="*/ 271180 w 8615589"/>
              <a:gd name="connsiteY38" fmla="*/ 1156557 h 2504949"/>
              <a:gd name="connsiteX39" fmla="*/ 605709 w 8615589"/>
              <a:gd name="connsiteY39" fmla="*/ 1443352 h 2504949"/>
              <a:gd name="connsiteX40" fmla="*/ 593009 w 8615589"/>
              <a:gd name="connsiteY40" fmla="*/ 1837052 h 2504949"/>
              <a:gd name="connsiteX41" fmla="*/ 618409 w 8615589"/>
              <a:gd name="connsiteY41" fmla="*/ 2141852 h 2504949"/>
              <a:gd name="connsiteX42" fmla="*/ 656509 w 8615589"/>
              <a:gd name="connsiteY42" fmla="*/ 2243452 h 2504949"/>
              <a:gd name="connsiteX43" fmla="*/ 682703 w 8615589"/>
              <a:gd name="connsiteY43" fmla="*/ 2360134 h 2504949"/>
              <a:gd name="connsiteX44" fmla="*/ 779540 w 8615589"/>
              <a:gd name="connsiteY44" fmla="*/ 2503802 h 2504949"/>
              <a:gd name="connsiteX45" fmla="*/ 896222 w 8615589"/>
              <a:gd name="connsiteY45" fmla="*/ 2420459 h 2504949"/>
              <a:gd name="connsiteX46" fmla="*/ 1013697 w 8615589"/>
              <a:gd name="connsiteY46" fmla="*/ 2293459 h 2504949"/>
              <a:gd name="connsiteX47" fmla="*/ 1079750 w 8615589"/>
              <a:gd name="connsiteY47" fmla="*/ 2202552 h 2504949"/>
              <a:gd name="connsiteX48" fmla="*/ 1190305 w 8615589"/>
              <a:gd name="connsiteY48" fmla="*/ 2155587 h 2504949"/>
              <a:gd name="connsiteX49" fmla="*/ 1288261 w 8615589"/>
              <a:gd name="connsiteY49" fmla="*/ 2076342 h 2504949"/>
              <a:gd name="connsiteX50" fmla="*/ 1344327 w 8615589"/>
              <a:gd name="connsiteY50" fmla="*/ 2006786 h 2504949"/>
              <a:gd name="connsiteX51" fmla="*/ 1308318 w 8615589"/>
              <a:gd name="connsiteY51" fmla="*/ 1891525 h 2504949"/>
              <a:gd name="connsiteX52" fmla="*/ 1258480 w 8615589"/>
              <a:gd name="connsiteY52" fmla="*/ 1800373 h 2504949"/>
              <a:gd name="connsiteX53" fmla="*/ 1200825 w 8615589"/>
              <a:gd name="connsiteY53" fmla="*/ 1685573 h 2504949"/>
              <a:gd name="connsiteX54" fmla="*/ 1155823 w 8615589"/>
              <a:gd name="connsiteY54" fmla="*/ 1563079 h 2504949"/>
              <a:gd name="connsiteX55" fmla="*/ 1182847 w 8615589"/>
              <a:gd name="connsiteY55" fmla="*/ 1490873 h 2504949"/>
              <a:gd name="connsiteX56" fmla="*/ 1273805 w 8615589"/>
              <a:gd name="connsiteY56" fmla="*/ 1489260 h 2504949"/>
              <a:gd name="connsiteX57" fmla="*/ 1353252 w 8615589"/>
              <a:gd name="connsiteY57" fmla="*/ 1608438 h 2504949"/>
              <a:gd name="connsiteX58" fmla="*/ 1412663 w 8615589"/>
              <a:gd name="connsiteY58" fmla="*/ 1647216 h 2504949"/>
              <a:gd name="connsiteX59" fmla="*/ 1546015 w 8615589"/>
              <a:gd name="connsiteY59" fmla="*/ 1551271 h 2504949"/>
              <a:gd name="connsiteX60" fmla="*/ 1660984 w 8615589"/>
              <a:gd name="connsiteY60" fmla="*/ 1447580 h 2504949"/>
              <a:gd name="connsiteX61" fmla="*/ 1758840 w 8615589"/>
              <a:gd name="connsiteY61" fmla="*/ 1360498 h 2504949"/>
              <a:gd name="connsiteX62" fmla="*/ 1838739 w 8615589"/>
              <a:gd name="connsiteY62" fmla="*/ 1286560 h 2504949"/>
              <a:gd name="connsiteX63" fmla="*/ 1913883 w 8615589"/>
              <a:gd name="connsiteY63" fmla="*/ 1256398 h 2504949"/>
              <a:gd name="connsiteX64" fmla="*/ 1995015 w 8615589"/>
              <a:gd name="connsiteY64" fmla="*/ 1312051 h 2504949"/>
              <a:gd name="connsiteX65" fmla="*/ 1979307 w 8615589"/>
              <a:gd name="connsiteY65" fmla="*/ 1380109 h 2504949"/>
              <a:gd name="connsiteX66" fmla="*/ 1918188 w 8615589"/>
              <a:gd name="connsiteY66" fmla="*/ 1444401 h 2504949"/>
              <a:gd name="connsiteX67" fmla="*/ 1828280 w 8615589"/>
              <a:gd name="connsiteY67" fmla="*/ 1520806 h 2504949"/>
              <a:gd name="connsiteX68" fmla="*/ 1639870 w 8615589"/>
              <a:gd name="connsiteY68" fmla="*/ 1671455 h 2504949"/>
              <a:gd name="connsiteX69" fmla="*/ 1454988 w 8615589"/>
              <a:gd name="connsiteY69" fmla="*/ 1817460 h 2504949"/>
              <a:gd name="connsiteX70" fmla="*/ 1505526 w 8615589"/>
              <a:gd name="connsiteY70" fmla="*/ 1916785 h 2504949"/>
              <a:gd name="connsiteX71" fmla="*/ 1665178 w 8615589"/>
              <a:gd name="connsiteY71" fmla="*/ 1857159 h 2504949"/>
              <a:gd name="connsiteX72" fmla="*/ 1843583 w 8615589"/>
              <a:gd name="connsiteY72" fmla="*/ 1766688 h 2504949"/>
              <a:gd name="connsiteX73" fmla="*/ 2027537 w 8615589"/>
              <a:gd name="connsiteY73" fmla="*/ 1693461 h 2504949"/>
              <a:gd name="connsiteX74" fmla="*/ 2180584 w 8615589"/>
              <a:gd name="connsiteY74" fmla="*/ 1631381 h 2504949"/>
              <a:gd name="connsiteX75" fmla="*/ 2307509 w 8615589"/>
              <a:gd name="connsiteY75" fmla="*/ 1590991 h 2504949"/>
              <a:gd name="connsiteX76" fmla="*/ 2426571 w 8615589"/>
              <a:gd name="connsiteY76" fmla="*/ 1561621 h 2504949"/>
              <a:gd name="connsiteX77" fmla="*/ 2485309 w 8615589"/>
              <a:gd name="connsiteY77" fmla="*/ 1526696 h 2504949"/>
              <a:gd name="connsiteX78" fmla="*/ 2535315 w 8615589"/>
              <a:gd name="connsiteY78" fmla="*/ 1515583 h 2504949"/>
              <a:gd name="connsiteX79" fmla="*/ 2593259 w 8615589"/>
              <a:gd name="connsiteY79" fmla="*/ 1506852 h 2504949"/>
              <a:gd name="connsiteX80" fmla="*/ 2713115 w 8615589"/>
              <a:gd name="connsiteY80" fmla="*/ 1436208 h 2504949"/>
              <a:gd name="connsiteX81" fmla="*/ 2782171 w 8615589"/>
              <a:gd name="connsiteY81" fmla="*/ 1398902 h 2504949"/>
              <a:gd name="connsiteX82" fmla="*/ 2863134 w 8615589"/>
              <a:gd name="connsiteY82" fmla="*/ 1395727 h 2504949"/>
              <a:gd name="connsiteX83" fmla="*/ 3139957 w 8615589"/>
              <a:gd name="connsiteY83" fmla="*/ 1430856 h 2504949"/>
              <a:gd name="connsiteX84" fmla="*/ 3484641 w 8615589"/>
              <a:gd name="connsiteY84" fmla="*/ 1394970 h 2504949"/>
              <a:gd name="connsiteX85" fmla="*/ 3638553 w 8615589"/>
              <a:gd name="connsiteY85" fmla="*/ 1355783 h 2504949"/>
              <a:gd name="connsiteX86" fmla="*/ 3640599 w 8615589"/>
              <a:gd name="connsiteY86" fmla="*/ 1257985 h 2504949"/>
              <a:gd name="connsiteX87" fmla="*/ 3627441 w 8615589"/>
              <a:gd name="connsiteY87" fmla="*/ 1139050 h 2504949"/>
              <a:gd name="connsiteX88" fmla="*/ 3574092 w 8615589"/>
              <a:gd name="connsiteY88" fmla="*/ 1020450 h 2504949"/>
              <a:gd name="connsiteX89" fmla="*/ 3546478 w 8615589"/>
              <a:gd name="connsiteY89" fmla="*/ 840268 h 2504949"/>
              <a:gd name="connsiteX90" fmla="*/ 3626096 w 8615589"/>
              <a:gd name="connsiteY90" fmla="*/ 800286 h 2504949"/>
              <a:gd name="connsiteX91" fmla="*/ 3684403 w 8615589"/>
              <a:gd name="connsiteY91" fmla="*/ 804587 h 2504949"/>
              <a:gd name="connsiteX92" fmla="*/ 3695878 w 8615589"/>
              <a:gd name="connsiteY92" fmla="*/ 849076 h 2504949"/>
              <a:gd name="connsiteX93" fmla="*/ 3732823 w 8615589"/>
              <a:gd name="connsiteY93" fmla="*/ 902384 h 2504949"/>
              <a:gd name="connsiteX94" fmla="*/ 3750835 w 8615589"/>
              <a:gd name="connsiteY94" fmla="*/ 940485 h 2504949"/>
              <a:gd name="connsiteX95" fmla="*/ 3773565 w 8615589"/>
              <a:gd name="connsiteY95" fmla="*/ 1035938 h 2504949"/>
              <a:gd name="connsiteX96" fmla="*/ 3789898 w 8615589"/>
              <a:gd name="connsiteY96" fmla="*/ 1123342 h 2504949"/>
              <a:gd name="connsiteX97" fmla="*/ 3810993 w 8615589"/>
              <a:gd name="connsiteY97" fmla="*/ 1260365 h 2504949"/>
              <a:gd name="connsiteX98" fmla="*/ 3864631 w 8615589"/>
              <a:gd name="connsiteY98" fmla="*/ 1338781 h 2504949"/>
              <a:gd name="connsiteX99" fmla="*/ 3961684 w 8615589"/>
              <a:gd name="connsiteY99" fmla="*/ 1351481 h 2504949"/>
              <a:gd name="connsiteX100" fmla="*/ 4181727 w 8615589"/>
              <a:gd name="connsiteY100" fmla="*/ 1311922 h 2504949"/>
              <a:gd name="connsiteX101" fmla="*/ 4377609 w 8615589"/>
              <a:gd name="connsiteY101" fmla="*/ 1290952 h 2504949"/>
              <a:gd name="connsiteX102" fmla="*/ 4532606 w 8615589"/>
              <a:gd name="connsiteY102" fmla="*/ 1249843 h 2504949"/>
              <a:gd name="connsiteX103" fmla="*/ 4687050 w 8615589"/>
              <a:gd name="connsiteY103" fmla="*/ 1220678 h 2504949"/>
              <a:gd name="connsiteX104" fmla="*/ 4777819 w 8615589"/>
              <a:gd name="connsiteY104" fmla="*/ 1201419 h 2504949"/>
              <a:gd name="connsiteX105" fmla="*/ 4880440 w 8615589"/>
              <a:gd name="connsiteY105" fmla="*/ 1184451 h 2504949"/>
              <a:gd name="connsiteX0" fmla="*/ 4939388 w 8615589"/>
              <a:gd name="connsiteY0" fmla="*/ 1163068 h 2504949"/>
              <a:gd name="connsiteX1" fmla="*/ 5090341 w 8615589"/>
              <a:gd name="connsiteY1" fmla="*/ 1121128 h 2504949"/>
              <a:gd name="connsiteX2" fmla="*/ 5246299 w 8615589"/>
              <a:gd name="connsiteY2" fmla="*/ 1086830 h 2504949"/>
              <a:gd name="connsiteX3" fmla="*/ 5414462 w 8615589"/>
              <a:gd name="connsiteY3" fmla="*/ 1046884 h 2504949"/>
              <a:gd name="connsiteX4" fmla="*/ 5671178 w 8615589"/>
              <a:gd name="connsiteY4" fmla="*/ 1015430 h 2504949"/>
              <a:gd name="connsiteX5" fmla="*/ 5926598 w 8615589"/>
              <a:gd name="connsiteY5" fmla="*/ 1016686 h 2504949"/>
              <a:gd name="connsiteX6" fmla="*/ 6102763 w 8615589"/>
              <a:gd name="connsiteY6" fmla="*/ 1005867 h 2504949"/>
              <a:gd name="connsiteX7" fmla="*/ 6371798 w 8615589"/>
              <a:gd name="connsiteY7" fmla="*/ 999849 h 2504949"/>
              <a:gd name="connsiteX8" fmla="*/ 6816009 w 8615589"/>
              <a:gd name="connsiteY8" fmla="*/ 968690 h 2504949"/>
              <a:gd name="connsiteX9" fmla="*/ 7078740 w 8615589"/>
              <a:gd name="connsiteY9" fmla="*/ 1011552 h 2504949"/>
              <a:gd name="connsiteX10" fmla="*/ 7235903 w 8615589"/>
              <a:gd name="connsiteY10" fmla="*/ 1030602 h 2504949"/>
              <a:gd name="connsiteX11" fmla="*/ 7324009 w 8615589"/>
              <a:gd name="connsiteY11" fmla="*/ 1036952 h 2504949"/>
              <a:gd name="connsiteX12" fmla="*/ 7438309 w 8615589"/>
              <a:gd name="connsiteY12" fmla="*/ 1062352 h 2504949"/>
              <a:gd name="connsiteX13" fmla="*/ 7530976 w 8615589"/>
              <a:gd name="connsiteY13" fmla="*/ 1112376 h 2504949"/>
              <a:gd name="connsiteX14" fmla="*/ 7678410 w 8615589"/>
              <a:gd name="connsiteY14" fmla="*/ 1148296 h 2504949"/>
              <a:gd name="connsiteX15" fmla="*/ 7880022 w 8615589"/>
              <a:gd name="connsiteY15" fmla="*/ 1156031 h 2504949"/>
              <a:gd name="connsiteX16" fmla="*/ 7982822 w 8615589"/>
              <a:gd name="connsiteY16" fmla="*/ 1032983 h 2504949"/>
              <a:gd name="connsiteX17" fmla="*/ 8005047 w 8615589"/>
              <a:gd name="connsiteY17" fmla="*/ 944083 h 2504949"/>
              <a:gd name="connsiteX18" fmla="*/ 8023303 w 8615589"/>
              <a:gd name="connsiteY18" fmla="*/ 877409 h 2504949"/>
              <a:gd name="connsiteX19" fmla="*/ 8062197 w 8615589"/>
              <a:gd name="connsiteY19" fmla="*/ 818671 h 2504949"/>
              <a:gd name="connsiteX20" fmla="*/ 8114584 w 8615589"/>
              <a:gd name="connsiteY20" fmla="*/ 797240 h 2504949"/>
              <a:gd name="connsiteX21" fmla="*/ 8229678 w 8615589"/>
              <a:gd name="connsiteY21" fmla="*/ 837721 h 2504949"/>
              <a:gd name="connsiteX22" fmla="*/ 8163797 w 8615589"/>
              <a:gd name="connsiteY22" fmla="*/ 1066321 h 2504949"/>
              <a:gd name="connsiteX23" fmla="*/ 8178877 w 8615589"/>
              <a:gd name="connsiteY23" fmla="*/ 1209990 h 2504949"/>
              <a:gd name="connsiteX24" fmla="*/ 8267778 w 8615589"/>
              <a:gd name="connsiteY24" fmla="*/ 1255233 h 2504949"/>
              <a:gd name="connsiteX25" fmla="*/ 8337628 w 8615589"/>
              <a:gd name="connsiteY25" fmla="*/ 1311590 h 2504949"/>
              <a:gd name="connsiteX26" fmla="*/ 8423353 w 8615589"/>
              <a:gd name="connsiteY26" fmla="*/ 1315558 h 2504949"/>
              <a:gd name="connsiteX27" fmla="*/ 8492409 w 8615589"/>
              <a:gd name="connsiteY27" fmla="*/ 1341752 h 2504949"/>
              <a:gd name="connsiteX28" fmla="*/ 8581309 w 8615589"/>
              <a:gd name="connsiteY28" fmla="*/ 1367152 h 2504949"/>
              <a:gd name="connsiteX29" fmla="*/ 8615440 w 8615589"/>
              <a:gd name="connsiteY29" fmla="*/ 932177 h 2504949"/>
              <a:gd name="connsiteX30" fmla="*/ 8591628 w 8615589"/>
              <a:gd name="connsiteY30" fmla="*/ 755965 h 2504949"/>
              <a:gd name="connsiteX31" fmla="*/ 8543209 w 8615589"/>
              <a:gd name="connsiteY31" fmla="*/ 681352 h 2504949"/>
              <a:gd name="connsiteX32" fmla="*/ 8454309 w 8615589"/>
              <a:gd name="connsiteY32" fmla="*/ 655952 h 2504949"/>
              <a:gd name="connsiteX33" fmla="*/ 7374809 w 8615589"/>
              <a:gd name="connsiteY33" fmla="*/ 643252 h 2504949"/>
              <a:gd name="connsiteX34" fmla="*/ 6244798 w 8615589"/>
              <a:gd name="connsiteY34" fmla="*/ 3913 h 2504949"/>
              <a:gd name="connsiteX35" fmla="*/ 2379741 w 8615589"/>
              <a:gd name="connsiteY35" fmla="*/ 33217 h 2504949"/>
              <a:gd name="connsiteX36" fmla="*/ 427909 w 8615589"/>
              <a:gd name="connsiteY36" fmla="*/ 145323 h 2504949"/>
              <a:gd name="connsiteX37" fmla="*/ 5562 w 8615589"/>
              <a:gd name="connsiteY37" fmla="*/ 721834 h 2504949"/>
              <a:gd name="connsiteX38" fmla="*/ 271180 w 8615589"/>
              <a:gd name="connsiteY38" fmla="*/ 1156557 h 2504949"/>
              <a:gd name="connsiteX39" fmla="*/ 605709 w 8615589"/>
              <a:gd name="connsiteY39" fmla="*/ 1443352 h 2504949"/>
              <a:gd name="connsiteX40" fmla="*/ 593009 w 8615589"/>
              <a:gd name="connsiteY40" fmla="*/ 1837052 h 2504949"/>
              <a:gd name="connsiteX41" fmla="*/ 618409 w 8615589"/>
              <a:gd name="connsiteY41" fmla="*/ 2141852 h 2504949"/>
              <a:gd name="connsiteX42" fmla="*/ 656509 w 8615589"/>
              <a:gd name="connsiteY42" fmla="*/ 2243452 h 2504949"/>
              <a:gd name="connsiteX43" fmla="*/ 682703 w 8615589"/>
              <a:gd name="connsiteY43" fmla="*/ 2360134 h 2504949"/>
              <a:gd name="connsiteX44" fmla="*/ 779540 w 8615589"/>
              <a:gd name="connsiteY44" fmla="*/ 2503802 h 2504949"/>
              <a:gd name="connsiteX45" fmla="*/ 896222 w 8615589"/>
              <a:gd name="connsiteY45" fmla="*/ 2420459 h 2504949"/>
              <a:gd name="connsiteX46" fmla="*/ 1013697 w 8615589"/>
              <a:gd name="connsiteY46" fmla="*/ 2293459 h 2504949"/>
              <a:gd name="connsiteX47" fmla="*/ 1079750 w 8615589"/>
              <a:gd name="connsiteY47" fmla="*/ 2202552 h 2504949"/>
              <a:gd name="connsiteX48" fmla="*/ 1190305 w 8615589"/>
              <a:gd name="connsiteY48" fmla="*/ 2155587 h 2504949"/>
              <a:gd name="connsiteX49" fmla="*/ 1288261 w 8615589"/>
              <a:gd name="connsiteY49" fmla="*/ 2076342 h 2504949"/>
              <a:gd name="connsiteX50" fmla="*/ 1344327 w 8615589"/>
              <a:gd name="connsiteY50" fmla="*/ 2006786 h 2504949"/>
              <a:gd name="connsiteX51" fmla="*/ 1308318 w 8615589"/>
              <a:gd name="connsiteY51" fmla="*/ 1891525 h 2504949"/>
              <a:gd name="connsiteX52" fmla="*/ 1258480 w 8615589"/>
              <a:gd name="connsiteY52" fmla="*/ 1800373 h 2504949"/>
              <a:gd name="connsiteX53" fmla="*/ 1200825 w 8615589"/>
              <a:gd name="connsiteY53" fmla="*/ 1685573 h 2504949"/>
              <a:gd name="connsiteX54" fmla="*/ 1155823 w 8615589"/>
              <a:gd name="connsiteY54" fmla="*/ 1563079 h 2504949"/>
              <a:gd name="connsiteX55" fmla="*/ 1182847 w 8615589"/>
              <a:gd name="connsiteY55" fmla="*/ 1490873 h 2504949"/>
              <a:gd name="connsiteX56" fmla="*/ 1273805 w 8615589"/>
              <a:gd name="connsiteY56" fmla="*/ 1489260 h 2504949"/>
              <a:gd name="connsiteX57" fmla="*/ 1353252 w 8615589"/>
              <a:gd name="connsiteY57" fmla="*/ 1608438 h 2504949"/>
              <a:gd name="connsiteX58" fmla="*/ 1412663 w 8615589"/>
              <a:gd name="connsiteY58" fmla="*/ 1647216 h 2504949"/>
              <a:gd name="connsiteX59" fmla="*/ 1546015 w 8615589"/>
              <a:gd name="connsiteY59" fmla="*/ 1551271 h 2504949"/>
              <a:gd name="connsiteX60" fmla="*/ 1660984 w 8615589"/>
              <a:gd name="connsiteY60" fmla="*/ 1447580 h 2504949"/>
              <a:gd name="connsiteX61" fmla="*/ 1758840 w 8615589"/>
              <a:gd name="connsiteY61" fmla="*/ 1360498 h 2504949"/>
              <a:gd name="connsiteX62" fmla="*/ 1838739 w 8615589"/>
              <a:gd name="connsiteY62" fmla="*/ 1286560 h 2504949"/>
              <a:gd name="connsiteX63" fmla="*/ 1913883 w 8615589"/>
              <a:gd name="connsiteY63" fmla="*/ 1256398 h 2504949"/>
              <a:gd name="connsiteX64" fmla="*/ 1995015 w 8615589"/>
              <a:gd name="connsiteY64" fmla="*/ 1312051 h 2504949"/>
              <a:gd name="connsiteX65" fmla="*/ 1979307 w 8615589"/>
              <a:gd name="connsiteY65" fmla="*/ 1380109 h 2504949"/>
              <a:gd name="connsiteX66" fmla="*/ 1918188 w 8615589"/>
              <a:gd name="connsiteY66" fmla="*/ 1444401 h 2504949"/>
              <a:gd name="connsiteX67" fmla="*/ 1828280 w 8615589"/>
              <a:gd name="connsiteY67" fmla="*/ 1520806 h 2504949"/>
              <a:gd name="connsiteX68" fmla="*/ 1639870 w 8615589"/>
              <a:gd name="connsiteY68" fmla="*/ 1671455 h 2504949"/>
              <a:gd name="connsiteX69" fmla="*/ 1454988 w 8615589"/>
              <a:gd name="connsiteY69" fmla="*/ 1817460 h 2504949"/>
              <a:gd name="connsiteX70" fmla="*/ 1505526 w 8615589"/>
              <a:gd name="connsiteY70" fmla="*/ 1916785 h 2504949"/>
              <a:gd name="connsiteX71" fmla="*/ 1665178 w 8615589"/>
              <a:gd name="connsiteY71" fmla="*/ 1857159 h 2504949"/>
              <a:gd name="connsiteX72" fmla="*/ 1843583 w 8615589"/>
              <a:gd name="connsiteY72" fmla="*/ 1766688 h 2504949"/>
              <a:gd name="connsiteX73" fmla="*/ 2027537 w 8615589"/>
              <a:gd name="connsiteY73" fmla="*/ 1693461 h 2504949"/>
              <a:gd name="connsiteX74" fmla="*/ 2180584 w 8615589"/>
              <a:gd name="connsiteY74" fmla="*/ 1631381 h 2504949"/>
              <a:gd name="connsiteX75" fmla="*/ 2307509 w 8615589"/>
              <a:gd name="connsiteY75" fmla="*/ 1590991 h 2504949"/>
              <a:gd name="connsiteX76" fmla="*/ 2426571 w 8615589"/>
              <a:gd name="connsiteY76" fmla="*/ 1561621 h 2504949"/>
              <a:gd name="connsiteX77" fmla="*/ 2485309 w 8615589"/>
              <a:gd name="connsiteY77" fmla="*/ 1526696 h 2504949"/>
              <a:gd name="connsiteX78" fmla="*/ 2535315 w 8615589"/>
              <a:gd name="connsiteY78" fmla="*/ 1515583 h 2504949"/>
              <a:gd name="connsiteX79" fmla="*/ 2593259 w 8615589"/>
              <a:gd name="connsiteY79" fmla="*/ 1506852 h 2504949"/>
              <a:gd name="connsiteX80" fmla="*/ 2713115 w 8615589"/>
              <a:gd name="connsiteY80" fmla="*/ 1436208 h 2504949"/>
              <a:gd name="connsiteX81" fmla="*/ 2782171 w 8615589"/>
              <a:gd name="connsiteY81" fmla="*/ 1398902 h 2504949"/>
              <a:gd name="connsiteX82" fmla="*/ 2863134 w 8615589"/>
              <a:gd name="connsiteY82" fmla="*/ 1395727 h 2504949"/>
              <a:gd name="connsiteX83" fmla="*/ 3139957 w 8615589"/>
              <a:gd name="connsiteY83" fmla="*/ 1430856 h 2504949"/>
              <a:gd name="connsiteX84" fmla="*/ 3484641 w 8615589"/>
              <a:gd name="connsiteY84" fmla="*/ 1394970 h 2504949"/>
              <a:gd name="connsiteX85" fmla="*/ 3638553 w 8615589"/>
              <a:gd name="connsiteY85" fmla="*/ 1355783 h 2504949"/>
              <a:gd name="connsiteX86" fmla="*/ 3640599 w 8615589"/>
              <a:gd name="connsiteY86" fmla="*/ 1257985 h 2504949"/>
              <a:gd name="connsiteX87" fmla="*/ 3627441 w 8615589"/>
              <a:gd name="connsiteY87" fmla="*/ 1139050 h 2504949"/>
              <a:gd name="connsiteX88" fmla="*/ 3574092 w 8615589"/>
              <a:gd name="connsiteY88" fmla="*/ 1020450 h 2504949"/>
              <a:gd name="connsiteX89" fmla="*/ 3546478 w 8615589"/>
              <a:gd name="connsiteY89" fmla="*/ 840268 h 2504949"/>
              <a:gd name="connsiteX90" fmla="*/ 3626096 w 8615589"/>
              <a:gd name="connsiteY90" fmla="*/ 800286 h 2504949"/>
              <a:gd name="connsiteX91" fmla="*/ 3684403 w 8615589"/>
              <a:gd name="connsiteY91" fmla="*/ 804587 h 2504949"/>
              <a:gd name="connsiteX92" fmla="*/ 3695878 w 8615589"/>
              <a:gd name="connsiteY92" fmla="*/ 849076 h 2504949"/>
              <a:gd name="connsiteX93" fmla="*/ 3732823 w 8615589"/>
              <a:gd name="connsiteY93" fmla="*/ 902384 h 2504949"/>
              <a:gd name="connsiteX94" fmla="*/ 3750835 w 8615589"/>
              <a:gd name="connsiteY94" fmla="*/ 940485 h 2504949"/>
              <a:gd name="connsiteX95" fmla="*/ 3773565 w 8615589"/>
              <a:gd name="connsiteY95" fmla="*/ 1035938 h 2504949"/>
              <a:gd name="connsiteX96" fmla="*/ 3789898 w 8615589"/>
              <a:gd name="connsiteY96" fmla="*/ 1123342 h 2504949"/>
              <a:gd name="connsiteX97" fmla="*/ 3810993 w 8615589"/>
              <a:gd name="connsiteY97" fmla="*/ 1260365 h 2504949"/>
              <a:gd name="connsiteX98" fmla="*/ 3864631 w 8615589"/>
              <a:gd name="connsiteY98" fmla="*/ 1338781 h 2504949"/>
              <a:gd name="connsiteX99" fmla="*/ 3961684 w 8615589"/>
              <a:gd name="connsiteY99" fmla="*/ 1351481 h 2504949"/>
              <a:gd name="connsiteX100" fmla="*/ 4181727 w 8615589"/>
              <a:gd name="connsiteY100" fmla="*/ 1311922 h 2504949"/>
              <a:gd name="connsiteX101" fmla="*/ 4377609 w 8615589"/>
              <a:gd name="connsiteY101" fmla="*/ 1290952 h 2504949"/>
              <a:gd name="connsiteX102" fmla="*/ 4532606 w 8615589"/>
              <a:gd name="connsiteY102" fmla="*/ 1249843 h 2504949"/>
              <a:gd name="connsiteX103" fmla="*/ 4687050 w 8615589"/>
              <a:gd name="connsiteY103" fmla="*/ 1220678 h 2504949"/>
              <a:gd name="connsiteX104" fmla="*/ 4777819 w 8615589"/>
              <a:gd name="connsiteY104" fmla="*/ 1201419 h 2504949"/>
              <a:gd name="connsiteX105" fmla="*/ 4880440 w 8615589"/>
              <a:gd name="connsiteY105" fmla="*/ 1184451 h 2504949"/>
              <a:gd name="connsiteX0" fmla="*/ 4939388 w 8615589"/>
              <a:gd name="connsiteY0" fmla="*/ 1163068 h 2504949"/>
              <a:gd name="connsiteX1" fmla="*/ 5090341 w 8615589"/>
              <a:gd name="connsiteY1" fmla="*/ 1121128 h 2504949"/>
              <a:gd name="connsiteX2" fmla="*/ 5246299 w 8615589"/>
              <a:gd name="connsiteY2" fmla="*/ 1086830 h 2504949"/>
              <a:gd name="connsiteX3" fmla="*/ 5414462 w 8615589"/>
              <a:gd name="connsiteY3" fmla="*/ 1046884 h 2504949"/>
              <a:gd name="connsiteX4" fmla="*/ 5671178 w 8615589"/>
              <a:gd name="connsiteY4" fmla="*/ 1015430 h 2504949"/>
              <a:gd name="connsiteX5" fmla="*/ 5926598 w 8615589"/>
              <a:gd name="connsiteY5" fmla="*/ 1016686 h 2504949"/>
              <a:gd name="connsiteX6" fmla="*/ 6102763 w 8615589"/>
              <a:gd name="connsiteY6" fmla="*/ 1005867 h 2504949"/>
              <a:gd name="connsiteX7" fmla="*/ 6371798 w 8615589"/>
              <a:gd name="connsiteY7" fmla="*/ 999849 h 2504949"/>
              <a:gd name="connsiteX8" fmla="*/ 6816009 w 8615589"/>
              <a:gd name="connsiteY8" fmla="*/ 968690 h 2504949"/>
              <a:gd name="connsiteX9" fmla="*/ 7078740 w 8615589"/>
              <a:gd name="connsiteY9" fmla="*/ 1011552 h 2504949"/>
              <a:gd name="connsiteX10" fmla="*/ 7235903 w 8615589"/>
              <a:gd name="connsiteY10" fmla="*/ 1030602 h 2504949"/>
              <a:gd name="connsiteX11" fmla="*/ 7324009 w 8615589"/>
              <a:gd name="connsiteY11" fmla="*/ 1036952 h 2504949"/>
              <a:gd name="connsiteX12" fmla="*/ 7438309 w 8615589"/>
              <a:gd name="connsiteY12" fmla="*/ 1062352 h 2504949"/>
              <a:gd name="connsiteX13" fmla="*/ 7530976 w 8615589"/>
              <a:gd name="connsiteY13" fmla="*/ 1112376 h 2504949"/>
              <a:gd name="connsiteX14" fmla="*/ 7678410 w 8615589"/>
              <a:gd name="connsiteY14" fmla="*/ 1148296 h 2504949"/>
              <a:gd name="connsiteX15" fmla="*/ 7880022 w 8615589"/>
              <a:gd name="connsiteY15" fmla="*/ 1156031 h 2504949"/>
              <a:gd name="connsiteX16" fmla="*/ 7982822 w 8615589"/>
              <a:gd name="connsiteY16" fmla="*/ 1032983 h 2504949"/>
              <a:gd name="connsiteX17" fmla="*/ 8005047 w 8615589"/>
              <a:gd name="connsiteY17" fmla="*/ 944083 h 2504949"/>
              <a:gd name="connsiteX18" fmla="*/ 8023303 w 8615589"/>
              <a:gd name="connsiteY18" fmla="*/ 877409 h 2504949"/>
              <a:gd name="connsiteX19" fmla="*/ 8062197 w 8615589"/>
              <a:gd name="connsiteY19" fmla="*/ 818671 h 2504949"/>
              <a:gd name="connsiteX20" fmla="*/ 8114584 w 8615589"/>
              <a:gd name="connsiteY20" fmla="*/ 797240 h 2504949"/>
              <a:gd name="connsiteX21" fmla="*/ 8229678 w 8615589"/>
              <a:gd name="connsiteY21" fmla="*/ 837721 h 2504949"/>
              <a:gd name="connsiteX22" fmla="*/ 8163797 w 8615589"/>
              <a:gd name="connsiteY22" fmla="*/ 1066321 h 2504949"/>
              <a:gd name="connsiteX23" fmla="*/ 8178877 w 8615589"/>
              <a:gd name="connsiteY23" fmla="*/ 1209990 h 2504949"/>
              <a:gd name="connsiteX24" fmla="*/ 8267778 w 8615589"/>
              <a:gd name="connsiteY24" fmla="*/ 1255233 h 2504949"/>
              <a:gd name="connsiteX25" fmla="*/ 8337628 w 8615589"/>
              <a:gd name="connsiteY25" fmla="*/ 1311590 h 2504949"/>
              <a:gd name="connsiteX26" fmla="*/ 8423353 w 8615589"/>
              <a:gd name="connsiteY26" fmla="*/ 1315558 h 2504949"/>
              <a:gd name="connsiteX27" fmla="*/ 8492409 w 8615589"/>
              <a:gd name="connsiteY27" fmla="*/ 1341752 h 2504949"/>
              <a:gd name="connsiteX28" fmla="*/ 8581309 w 8615589"/>
              <a:gd name="connsiteY28" fmla="*/ 1367152 h 2504949"/>
              <a:gd name="connsiteX29" fmla="*/ 8615440 w 8615589"/>
              <a:gd name="connsiteY29" fmla="*/ 932177 h 2504949"/>
              <a:gd name="connsiteX30" fmla="*/ 8591628 w 8615589"/>
              <a:gd name="connsiteY30" fmla="*/ 755965 h 2504949"/>
              <a:gd name="connsiteX31" fmla="*/ 8543209 w 8615589"/>
              <a:gd name="connsiteY31" fmla="*/ 681352 h 2504949"/>
              <a:gd name="connsiteX32" fmla="*/ 8454309 w 8615589"/>
              <a:gd name="connsiteY32" fmla="*/ 655952 h 2504949"/>
              <a:gd name="connsiteX33" fmla="*/ 8132336 w 8615589"/>
              <a:gd name="connsiteY33" fmla="*/ 42722 h 2504949"/>
              <a:gd name="connsiteX34" fmla="*/ 6244798 w 8615589"/>
              <a:gd name="connsiteY34" fmla="*/ 3913 h 2504949"/>
              <a:gd name="connsiteX35" fmla="*/ 2379741 w 8615589"/>
              <a:gd name="connsiteY35" fmla="*/ 33217 h 2504949"/>
              <a:gd name="connsiteX36" fmla="*/ 427909 w 8615589"/>
              <a:gd name="connsiteY36" fmla="*/ 145323 h 2504949"/>
              <a:gd name="connsiteX37" fmla="*/ 5562 w 8615589"/>
              <a:gd name="connsiteY37" fmla="*/ 721834 h 2504949"/>
              <a:gd name="connsiteX38" fmla="*/ 271180 w 8615589"/>
              <a:gd name="connsiteY38" fmla="*/ 1156557 h 2504949"/>
              <a:gd name="connsiteX39" fmla="*/ 605709 w 8615589"/>
              <a:gd name="connsiteY39" fmla="*/ 1443352 h 2504949"/>
              <a:gd name="connsiteX40" fmla="*/ 593009 w 8615589"/>
              <a:gd name="connsiteY40" fmla="*/ 1837052 h 2504949"/>
              <a:gd name="connsiteX41" fmla="*/ 618409 w 8615589"/>
              <a:gd name="connsiteY41" fmla="*/ 2141852 h 2504949"/>
              <a:gd name="connsiteX42" fmla="*/ 656509 w 8615589"/>
              <a:gd name="connsiteY42" fmla="*/ 2243452 h 2504949"/>
              <a:gd name="connsiteX43" fmla="*/ 682703 w 8615589"/>
              <a:gd name="connsiteY43" fmla="*/ 2360134 h 2504949"/>
              <a:gd name="connsiteX44" fmla="*/ 779540 w 8615589"/>
              <a:gd name="connsiteY44" fmla="*/ 2503802 h 2504949"/>
              <a:gd name="connsiteX45" fmla="*/ 896222 w 8615589"/>
              <a:gd name="connsiteY45" fmla="*/ 2420459 h 2504949"/>
              <a:gd name="connsiteX46" fmla="*/ 1013697 w 8615589"/>
              <a:gd name="connsiteY46" fmla="*/ 2293459 h 2504949"/>
              <a:gd name="connsiteX47" fmla="*/ 1079750 w 8615589"/>
              <a:gd name="connsiteY47" fmla="*/ 2202552 h 2504949"/>
              <a:gd name="connsiteX48" fmla="*/ 1190305 w 8615589"/>
              <a:gd name="connsiteY48" fmla="*/ 2155587 h 2504949"/>
              <a:gd name="connsiteX49" fmla="*/ 1288261 w 8615589"/>
              <a:gd name="connsiteY49" fmla="*/ 2076342 h 2504949"/>
              <a:gd name="connsiteX50" fmla="*/ 1344327 w 8615589"/>
              <a:gd name="connsiteY50" fmla="*/ 2006786 h 2504949"/>
              <a:gd name="connsiteX51" fmla="*/ 1308318 w 8615589"/>
              <a:gd name="connsiteY51" fmla="*/ 1891525 h 2504949"/>
              <a:gd name="connsiteX52" fmla="*/ 1258480 w 8615589"/>
              <a:gd name="connsiteY52" fmla="*/ 1800373 h 2504949"/>
              <a:gd name="connsiteX53" fmla="*/ 1200825 w 8615589"/>
              <a:gd name="connsiteY53" fmla="*/ 1685573 h 2504949"/>
              <a:gd name="connsiteX54" fmla="*/ 1155823 w 8615589"/>
              <a:gd name="connsiteY54" fmla="*/ 1563079 h 2504949"/>
              <a:gd name="connsiteX55" fmla="*/ 1182847 w 8615589"/>
              <a:gd name="connsiteY55" fmla="*/ 1490873 h 2504949"/>
              <a:gd name="connsiteX56" fmla="*/ 1273805 w 8615589"/>
              <a:gd name="connsiteY56" fmla="*/ 1489260 h 2504949"/>
              <a:gd name="connsiteX57" fmla="*/ 1353252 w 8615589"/>
              <a:gd name="connsiteY57" fmla="*/ 1608438 h 2504949"/>
              <a:gd name="connsiteX58" fmla="*/ 1412663 w 8615589"/>
              <a:gd name="connsiteY58" fmla="*/ 1647216 h 2504949"/>
              <a:gd name="connsiteX59" fmla="*/ 1546015 w 8615589"/>
              <a:gd name="connsiteY59" fmla="*/ 1551271 h 2504949"/>
              <a:gd name="connsiteX60" fmla="*/ 1660984 w 8615589"/>
              <a:gd name="connsiteY60" fmla="*/ 1447580 h 2504949"/>
              <a:gd name="connsiteX61" fmla="*/ 1758840 w 8615589"/>
              <a:gd name="connsiteY61" fmla="*/ 1360498 h 2504949"/>
              <a:gd name="connsiteX62" fmla="*/ 1838739 w 8615589"/>
              <a:gd name="connsiteY62" fmla="*/ 1286560 h 2504949"/>
              <a:gd name="connsiteX63" fmla="*/ 1913883 w 8615589"/>
              <a:gd name="connsiteY63" fmla="*/ 1256398 h 2504949"/>
              <a:gd name="connsiteX64" fmla="*/ 1995015 w 8615589"/>
              <a:gd name="connsiteY64" fmla="*/ 1312051 h 2504949"/>
              <a:gd name="connsiteX65" fmla="*/ 1979307 w 8615589"/>
              <a:gd name="connsiteY65" fmla="*/ 1380109 h 2504949"/>
              <a:gd name="connsiteX66" fmla="*/ 1918188 w 8615589"/>
              <a:gd name="connsiteY66" fmla="*/ 1444401 h 2504949"/>
              <a:gd name="connsiteX67" fmla="*/ 1828280 w 8615589"/>
              <a:gd name="connsiteY67" fmla="*/ 1520806 h 2504949"/>
              <a:gd name="connsiteX68" fmla="*/ 1639870 w 8615589"/>
              <a:gd name="connsiteY68" fmla="*/ 1671455 h 2504949"/>
              <a:gd name="connsiteX69" fmla="*/ 1454988 w 8615589"/>
              <a:gd name="connsiteY69" fmla="*/ 1817460 h 2504949"/>
              <a:gd name="connsiteX70" fmla="*/ 1505526 w 8615589"/>
              <a:gd name="connsiteY70" fmla="*/ 1916785 h 2504949"/>
              <a:gd name="connsiteX71" fmla="*/ 1665178 w 8615589"/>
              <a:gd name="connsiteY71" fmla="*/ 1857159 h 2504949"/>
              <a:gd name="connsiteX72" fmla="*/ 1843583 w 8615589"/>
              <a:gd name="connsiteY72" fmla="*/ 1766688 h 2504949"/>
              <a:gd name="connsiteX73" fmla="*/ 2027537 w 8615589"/>
              <a:gd name="connsiteY73" fmla="*/ 1693461 h 2504949"/>
              <a:gd name="connsiteX74" fmla="*/ 2180584 w 8615589"/>
              <a:gd name="connsiteY74" fmla="*/ 1631381 h 2504949"/>
              <a:gd name="connsiteX75" fmla="*/ 2307509 w 8615589"/>
              <a:gd name="connsiteY75" fmla="*/ 1590991 h 2504949"/>
              <a:gd name="connsiteX76" fmla="*/ 2426571 w 8615589"/>
              <a:gd name="connsiteY76" fmla="*/ 1561621 h 2504949"/>
              <a:gd name="connsiteX77" fmla="*/ 2485309 w 8615589"/>
              <a:gd name="connsiteY77" fmla="*/ 1526696 h 2504949"/>
              <a:gd name="connsiteX78" fmla="*/ 2535315 w 8615589"/>
              <a:gd name="connsiteY78" fmla="*/ 1515583 h 2504949"/>
              <a:gd name="connsiteX79" fmla="*/ 2593259 w 8615589"/>
              <a:gd name="connsiteY79" fmla="*/ 1506852 h 2504949"/>
              <a:gd name="connsiteX80" fmla="*/ 2713115 w 8615589"/>
              <a:gd name="connsiteY80" fmla="*/ 1436208 h 2504949"/>
              <a:gd name="connsiteX81" fmla="*/ 2782171 w 8615589"/>
              <a:gd name="connsiteY81" fmla="*/ 1398902 h 2504949"/>
              <a:gd name="connsiteX82" fmla="*/ 2863134 w 8615589"/>
              <a:gd name="connsiteY82" fmla="*/ 1395727 h 2504949"/>
              <a:gd name="connsiteX83" fmla="*/ 3139957 w 8615589"/>
              <a:gd name="connsiteY83" fmla="*/ 1430856 h 2504949"/>
              <a:gd name="connsiteX84" fmla="*/ 3484641 w 8615589"/>
              <a:gd name="connsiteY84" fmla="*/ 1394970 h 2504949"/>
              <a:gd name="connsiteX85" fmla="*/ 3638553 w 8615589"/>
              <a:gd name="connsiteY85" fmla="*/ 1355783 h 2504949"/>
              <a:gd name="connsiteX86" fmla="*/ 3640599 w 8615589"/>
              <a:gd name="connsiteY86" fmla="*/ 1257985 h 2504949"/>
              <a:gd name="connsiteX87" fmla="*/ 3627441 w 8615589"/>
              <a:gd name="connsiteY87" fmla="*/ 1139050 h 2504949"/>
              <a:gd name="connsiteX88" fmla="*/ 3574092 w 8615589"/>
              <a:gd name="connsiteY88" fmla="*/ 1020450 h 2504949"/>
              <a:gd name="connsiteX89" fmla="*/ 3546478 w 8615589"/>
              <a:gd name="connsiteY89" fmla="*/ 840268 h 2504949"/>
              <a:gd name="connsiteX90" fmla="*/ 3626096 w 8615589"/>
              <a:gd name="connsiteY90" fmla="*/ 800286 h 2504949"/>
              <a:gd name="connsiteX91" fmla="*/ 3684403 w 8615589"/>
              <a:gd name="connsiteY91" fmla="*/ 804587 h 2504949"/>
              <a:gd name="connsiteX92" fmla="*/ 3695878 w 8615589"/>
              <a:gd name="connsiteY92" fmla="*/ 849076 h 2504949"/>
              <a:gd name="connsiteX93" fmla="*/ 3732823 w 8615589"/>
              <a:gd name="connsiteY93" fmla="*/ 902384 h 2504949"/>
              <a:gd name="connsiteX94" fmla="*/ 3750835 w 8615589"/>
              <a:gd name="connsiteY94" fmla="*/ 940485 h 2504949"/>
              <a:gd name="connsiteX95" fmla="*/ 3773565 w 8615589"/>
              <a:gd name="connsiteY95" fmla="*/ 1035938 h 2504949"/>
              <a:gd name="connsiteX96" fmla="*/ 3789898 w 8615589"/>
              <a:gd name="connsiteY96" fmla="*/ 1123342 h 2504949"/>
              <a:gd name="connsiteX97" fmla="*/ 3810993 w 8615589"/>
              <a:gd name="connsiteY97" fmla="*/ 1260365 h 2504949"/>
              <a:gd name="connsiteX98" fmla="*/ 3864631 w 8615589"/>
              <a:gd name="connsiteY98" fmla="*/ 1338781 h 2504949"/>
              <a:gd name="connsiteX99" fmla="*/ 3961684 w 8615589"/>
              <a:gd name="connsiteY99" fmla="*/ 1351481 h 2504949"/>
              <a:gd name="connsiteX100" fmla="*/ 4181727 w 8615589"/>
              <a:gd name="connsiteY100" fmla="*/ 1311922 h 2504949"/>
              <a:gd name="connsiteX101" fmla="*/ 4377609 w 8615589"/>
              <a:gd name="connsiteY101" fmla="*/ 1290952 h 2504949"/>
              <a:gd name="connsiteX102" fmla="*/ 4532606 w 8615589"/>
              <a:gd name="connsiteY102" fmla="*/ 1249843 h 2504949"/>
              <a:gd name="connsiteX103" fmla="*/ 4687050 w 8615589"/>
              <a:gd name="connsiteY103" fmla="*/ 1220678 h 2504949"/>
              <a:gd name="connsiteX104" fmla="*/ 4777819 w 8615589"/>
              <a:gd name="connsiteY104" fmla="*/ 1201419 h 2504949"/>
              <a:gd name="connsiteX105" fmla="*/ 4880440 w 8615589"/>
              <a:gd name="connsiteY105" fmla="*/ 1184451 h 2504949"/>
              <a:gd name="connsiteX0" fmla="*/ 4939388 w 8615589"/>
              <a:gd name="connsiteY0" fmla="*/ 1163068 h 2504949"/>
              <a:gd name="connsiteX1" fmla="*/ 5090341 w 8615589"/>
              <a:gd name="connsiteY1" fmla="*/ 1121128 h 2504949"/>
              <a:gd name="connsiteX2" fmla="*/ 5246299 w 8615589"/>
              <a:gd name="connsiteY2" fmla="*/ 1086830 h 2504949"/>
              <a:gd name="connsiteX3" fmla="*/ 5414462 w 8615589"/>
              <a:gd name="connsiteY3" fmla="*/ 1046884 h 2504949"/>
              <a:gd name="connsiteX4" fmla="*/ 5671178 w 8615589"/>
              <a:gd name="connsiteY4" fmla="*/ 1015430 h 2504949"/>
              <a:gd name="connsiteX5" fmla="*/ 5926598 w 8615589"/>
              <a:gd name="connsiteY5" fmla="*/ 1016686 h 2504949"/>
              <a:gd name="connsiteX6" fmla="*/ 6102763 w 8615589"/>
              <a:gd name="connsiteY6" fmla="*/ 1005867 h 2504949"/>
              <a:gd name="connsiteX7" fmla="*/ 6371798 w 8615589"/>
              <a:gd name="connsiteY7" fmla="*/ 999849 h 2504949"/>
              <a:gd name="connsiteX8" fmla="*/ 6816009 w 8615589"/>
              <a:gd name="connsiteY8" fmla="*/ 968690 h 2504949"/>
              <a:gd name="connsiteX9" fmla="*/ 7078740 w 8615589"/>
              <a:gd name="connsiteY9" fmla="*/ 1011552 h 2504949"/>
              <a:gd name="connsiteX10" fmla="*/ 7235903 w 8615589"/>
              <a:gd name="connsiteY10" fmla="*/ 1030602 h 2504949"/>
              <a:gd name="connsiteX11" fmla="*/ 7324009 w 8615589"/>
              <a:gd name="connsiteY11" fmla="*/ 1036952 h 2504949"/>
              <a:gd name="connsiteX12" fmla="*/ 7438309 w 8615589"/>
              <a:gd name="connsiteY12" fmla="*/ 1062352 h 2504949"/>
              <a:gd name="connsiteX13" fmla="*/ 7530976 w 8615589"/>
              <a:gd name="connsiteY13" fmla="*/ 1112376 h 2504949"/>
              <a:gd name="connsiteX14" fmla="*/ 7678410 w 8615589"/>
              <a:gd name="connsiteY14" fmla="*/ 1148296 h 2504949"/>
              <a:gd name="connsiteX15" fmla="*/ 7880022 w 8615589"/>
              <a:gd name="connsiteY15" fmla="*/ 1156031 h 2504949"/>
              <a:gd name="connsiteX16" fmla="*/ 7982822 w 8615589"/>
              <a:gd name="connsiteY16" fmla="*/ 1032983 h 2504949"/>
              <a:gd name="connsiteX17" fmla="*/ 8005047 w 8615589"/>
              <a:gd name="connsiteY17" fmla="*/ 944083 h 2504949"/>
              <a:gd name="connsiteX18" fmla="*/ 8023303 w 8615589"/>
              <a:gd name="connsiteY18" fmla="*/ 877409 h 2504949"/>
              <a:gd name="connsiteX19" fmla="*/ 8062197 w 8615589"/>
              <a:gd name="connsiteY19" fmla="*/ 818671 h 2504949"/>
              <a:gd name="connsiteX20" fmla="*/ 8114584 w 8615589"/>
              <a:gd name="connsiteY20" fmla="*/ 797240 h 2504949"/>
              <a:gd name="connsiteX21" fmla="*/ 8229678 w 8615589"/>
              <a:gd name="connsiteY21" fmla="*/ 837721 h 2504949"/>
              <a:gd name="connsiteX22" fmla="*/ 8163797 w 8615589"/>
              <a:gd name="connsiteY22" fmla="*/ 1066321 h 2504949"/>
              <a:gd name="connsiteX23" fmla="*/ 8178877 w 8615589"/>
              <a:gd name="connsiteY23" fmla="*/ 1209990 h 2504949"/>
              <a:gd name="connsiteX24" fmla="*/ 8267778 w 8615589"/>
              <a:gd name="connsiteY24" fmla="*/ 1255233 h 2504949"/>
              <a:gd name="connsiteX25" fmla="*/ 8337628 w 8615589"/>
              <a:gd name="connsiteY25" fmla="*/ 1311590 h 2504949"/>
              <a:gd name="connsiteX26" fmla="*/ 8423353 w 8615589"/>
              <a:gd name="connsiteY26" fmla="*/ 1315558 h 2504949"/>
              <a:gd name="connsiteX27" fmla="*/ 8492409 w 8615589"/>
              <a:gd name="connsiteY27" fmla="*/ 1341752 h 2504949"/>
              <a:gd name="connsiteX28" fmla="*/ 8581309 w 8615589"/>
              <a:gd name="connsiteY28" fmla="*/ 1367152 h 2504949"/>
              <a:gd name="connsiteX29" fmla="*/ 8615440 w 8615589"/>
              <a:gd name="connsiteY29" fmla="*/ 932177 h 2504949"/>
              <a:gd name="connsiteX30" fmla="*/ 8591628 w 8615589"/>
              <a:gd name="connsiteY30" fmla="*/ 755965 h 2504949"/>
              <a:gd name="connsiteX31" fmla="*/ 8543209 w 8615589"/>
              <a:gd name="connsiteY31" fmla="*/ 681352 h 2504949"/>
              <a:gd name="connsiteX32" fmla="*/ 8132336 w 8615589"/>
              <a:gd name="connsiteY32" fmla="*/ 42722 h 2504949"/>
              <a:gd name="connsiteX33" fmla="*/ 6244798 w 8615589"/>
              <a:gd name="connsiteY33" fmla="*/ 3913 h 2504949"/>
              <a:gd name="connsiteX34" fmla="*/ 2379741 w 8615589"/>
              <a:gd name="connsiteY34" fmla="*/ 33217 h 2504949"/>
              <a:gd name="connsiteX35" fmla="*/ 427909 w 8615589"/>
              <a:gd name="connsiteY35" fmla="*/ 145323 h 2504949"/>
              <a:gd name="connsiteX36" fmla="*/ 5562 w 8615589"/>
              <a:gd name="connsiteY36" fmla="*/ 721834 h 2504949"/>
              <a:gd name="connsiteX37" fmla="*/ 271180 w 8615589"/>
              <a:gd name="connsiteY37" fmla="*/ 1156557 h 2504949"/>
              <a:gd name="connsiteX38" fmla="*/ 605709 w 8615589"/>
              <a:gd name="connsiteY38" fmla="*/ 1443352 h 2504949"/>
              <a:gd name="connsiteX39" fmla="*/ 593009 w 8615589"/>
              <a:gd name="connsiteY39" fmla="*/ 1837052 h 2504949"/>
              <a:gd name="connsiteX40" fmla="*/ 618409 w 8615589"/>
              <a:gd name="connsiteY40" fmla="*/ 2141852 h 2504949"/>
              <a:gd name="connsiteX41" fmla="*/ 656509 w 8615589"/>
              <a:gd name="connsiteY41" fmla="*/ 2243452 h 2504949"/>
              <a:gd name="connsiteX42" fmla="*/ 682703 w 8615589"/>
              <a:gd name="connsiteY42" fmla="*/ 2360134 h 2504949"/>
              <a:gd name="connsiteX43" fmla="*/ 779540 w 8615589"/>
              <a:gd name="connsiteY43" fmla="*/ 2503802 h 2504949"/>
              <a:gd name="connsiteX44" fmla="*/ 896222 w 8615589"/>
              <a:gd name="connsiteY44" fmla="*/ 2420459 h 2504949"/>
              <a:gd name="connsiteX45" fmla="*/ 1013697 w 8615589"/>
              <a:gd name="connsiteY45" fmla="*/ 2293459 h 2504949"/>
              <a:gd name="connsiteX46" fmla="*/ 1079750 w 8615589"/>
              <a:gd name="connsiteY46" fmla="*/ 2202552 h 2504949"/>
              <a:gd name="connsiteX47" fmla="*/ 1190305 w 8615589"/>
              <a:gd name="connsiteY47" fmla="*/ 2155587 h 2504949"/>
              <a:gd name="connsiteX48" fmla="*/ 1288261 w 8615589"/>
              <a:gd name="connsiteY48" fmla="*/ 2076342 h 2504949"/>
              <a:gd name="connsiteX49" fmla="*/ 1344327 w 8615589"/>
              <a:gd name="connsiteY49" fmla="*/ 2006786 h 2504949"/>
              <a:gd name="connsiteX50" fmla="*/ 1308318 w 8615589"/>
              <a:gd name="connsiteY50" fmla="*/ 1891525 h 2504949"/>
              <a:gd name="connsiteX51" fmla="*/ 1258480 w 8615589"/>
              <a:gd name="connsiteY51" fmla="*/ 1800373 h 2504949"/>
              <a:gd name="connsiteX52" fmla="*/ 1200825 w 8615589"/>
              <a:gd name="connsiteY52" fmla="*/ 1685573 h 2504949"/>
              <a:gd name="connsiteX53" fmla="*/ 1155823 w 8615589"/>
              <a:gd name="connsiteY53" fmla="*/ 1563079 h 2504949"/>
              <a:gd name="connsiteX54" fmla="*/ 1182847 w 8615589"/>
              <a:gd name="connsiteY54" fmla="*/ 1490873 h 2504949"/>
              <a:gd name="connsiteX55" fmla="*/ 1273805 w 8615589"/>
              <a:gd name="connsiteY55" fmla="*/ 1489260 h 2504949"/>
              <a:gd name="connsiteX56" fmla="*/ 1353252 w 8615589"/>
              <a:gd name="connsiteY56" fmla="*/ 1608438 h 2504949"/>
              <a:gd name="connsiteX57" fmla="*/ 1412663 w 8615589"/>
              <a:gd name="connsiteY57" fmla="*/ 1647216 h 2504949"/>
              <a:gd name="connsiteX58" fmla="*/ 1546015 w 8615589"/>
              <a:gd name="connsiteY58" fmla="*/ 1551271 h 2504949"/>
              <a:gd name="connsiteX59" fmla="*/ 1660984 w 8615589"/>
              <a:gd name="connsiteY59" fmla="*/ 1447580 h 2504949"/>
              <a:gd name="connsiteX60" fmla="*/ 1758840 w 8615589"/>
              <a:gd name="connsiteY60" fmla="*/ 1360498 h 2504949"/>
              <a:gd name="connsiteX61" fmla="*/ 1838739 w 8615589"/>
              <a:gd name="connsiteY61" fmla="*/ 1286560 h 2504949"/>
              <a:gd name="connsiteX62" fmla="*/ 1913883 w 8615589"/>
              <a:gd name="connsiteY62" fmla="*/ 1256398 h 2504949"/>
              <a:gd name="connsiteX63" fmla="*/ 1995015 w 8615589"/>
              <a:gd name="connsiteY63" fmla="*/ 1312051 h 2504949"/>
              <a:gd name="connsiteX64" fmla="*/ 1979307 w 8615589"/>
              <a:gd name="connsiteY64" fmla="*/ 1380109 h 2504949"/>
              <a:gd name="connsiteX65" fmla="*/ 1918188 w 8615589"/>
              <a:gd name="connsiteY65" fmla="*/ 1444401 h 2504949"/>
              <a:gd name="connsiteX66" fmla="*/ 1828280 w 8615589"/>
              <a:gd name="connsiteY66" fmla="*/ 1520806 h 2504949"/>
              <a:gd name="connsiteX67" fmla="*/ 1639870 w 8615589"/>
              <a:gd name="connsiteY67" fmla="*/ 1671455 h 2504949"/>
              <a:gd name="connsiteX68" fmla="*/ 1454988 w 8615589"/>
              <a:gd name="connsiteY68" fmla="*/ 1817460 h 2504949"/>
              <a:gd name="connsiteX69" fmla="*/ 1505526 w 8615589"/>
              <a:gd name="connsiteY69" fmla="*/ 1916785 h 2504949"/>
              <a:gd name="connsiteX70" fmla="*/ 1665178 w 8615589"/>
              <a:gd name="connsiteY70" fmla="*/ 1857159 h 2504949"/>
              <a:gd name="connsiteX71" fmla="*/ 1843583 w 8615589"/>
              <a:gd name="connsiteY71" fmla="*/ 1766688 h 2504949"/>
              <a:gd name="connsiteX72" fmla="*/ 2027537 w 8615589"/>
              <a:gd name="connsiteY72" fmla="*/ 1693461 h 2504949"/>
              <a:gd name="connsiteX73" fmla="*/ 2180584 w 8615589"/>
              <a:gd name="connsiteY73" fmla="*/ 1631381 h 2504949"/>
              <a:gd name="connsiteX74" fmla="*/ 2307509 w 8615589"/>
              <a:gd name="connsiteY74" fmla="*/ 1590991 h 2504949"/>
              <a:gd name="connsiteX75" fmla="*/ 2426571 w 8615589"/>
              <a:gd name="connsiteY75" fmla="*/ 1561621 h 2504949"/>
              <a:gd name="connsiteX76" fmla="*/ 2485309 w 8615589"/>
              <a:gd name="connsiteY76" fmla="*/ 1526696 h 2504949"/>
              <a:gd name="connsiteX77" fmla="*/ 2535315 w 8615589"/>
              <a:gd name="connsiteY77" fmla="*/ 1515583 h 2504949"/>
              <a:gd name="connsiteX78" fmla="*/ 2593259 w 8615589"/>
              <a:gd name="connsiteY78" fmla="*/ 1506852 h 2504949"/>
              <a:gd name="connsiteX79" fmla="*/ 2713115 w 8615589"/>
              <a:gd name="connsiteY79" fmla="*/ 1436208 h 2504949"/>
              <a:gd name="connsiteX80" fmla="*/ 2782171 w 8615589"/>
              <a:gd name="connsiteY80" fmla="*/ 1398902 h 2504949"/>
              <a:gd name="connsiteX81" fmla="*/ 2863134 w 8615589"/>
              <a:gd name="connsiteY81" fmla="*/ 1395727 h 2504949"/>
              <a:gd name="connsiteX82" fmla="*/ 3139957 w 8615589"/>
              <a:gd name="connsiteY82" fmla="*/ 1430856 h 2504949"/>
              <a:gd name="connsiteX83" fmla="*/ 3484641 w 8615589"/>
              <a:gd name="connsiteY83" fmla="*/ 1394970 h 2504949"/>
              <a:gd name="connsiteX84" fmla="*/ 3638553 w 8615589"/>
              <a:gd name="connsiteY84" fmla="*/ 1355783 h 2504949"/>
              <a:gd name="connsiteX85" fmla="*/ 3640599 w 8615589"/>
              <a:gd name="connsiteY85" fmla="*/ 1257985 h 2504949"/>
              <a:gd name="connsiteX86" fmla="*/ 3627441 w 8615589"/>
              <a:gd name="connsiteY86" fmla="*/ 1139050 h 2504949"/>
              <a:gd name="connsiteX87" fmla="*/ 3574092 w 8615589"/>
              <a:gd name="connsiteY87" fmla="*/ 1020450 h 2504949"/>
              <a:gd name="connsiteX88" fmla="*/ 3546478 w 8615589"/>
              <a:gd name="connsiteY88" fmla="*/ 840268 h 2504949"/>
              <a:gd name="connsiteX89" fmla="*/ 3626096 w 8615589"/>
              <a:gd name="connsiteY89" fmla="*/ 800286 h 2504949"/>
              <a:gd name="connsiteX90" fmla="*/ 3684403 w 8615589"/>
              <a:gd name="connsiteY90" fmla="*/ 804587 h 2504949"/>
              <a:gd name="connsiteX91" fmla="*/ 3695878 w 8615589"/>
              <a:gd name="connsiteY91" fmla="*/ 849076 h 2504949"/>
              <a:gd name="connsiteX92" fmla="*/ 3732823 w 8615589"/>
              <a:gd name="connsiteY92" fmla="*/ 902384 h 2504949"/>
              <a:gd name="connsiteX93" fmla="*/ 3750835 w 8615589"/>
              <a:gd name="connsiteY93" fmla="*/ 940485 h 2504949"/>
              <a:gd name="connsiteX94" fmla="*/ 3773565 w 8615589"/>
              <a:gd name="connsiteY94" fmla="*/ 1035938 h 2504949"/>
              <a:gd name="connsiteX95" fmla="*/ 3789898 w 8615589"/>
              <a:gd name="connsiteY95" fmla="*/ 1123342 h 2504949"/>
              <a:gd name="connsiteX96" fmla="*/ 3810993 w 8615589"/>
              <a:gd name="connsiteY96" fmla="*/ 1260365 h 2504949"/>
              <a:gd name="connsiteX97" fmla="*/ 3864631 w 8615589"/>
              <a:gd name="connsiteY97" fmla="*/ 1338781 h 2504949"/>
              <a:gd name="connsiteX98" fmla="*/ 3961684 w 8615589"/>
              <a:gd name="connsiteY98" fmla="*/ 1351481 h 2504949"/>
              <a:gd name="connsiteX99" fmla="*/ 4181727 w 8615589"/>
              <a:gd name="connsiteY99" fmla="*/ 1311922 h 2504949"/>
              <a:gd name="connsiteX100" fmla="*/ 4377609 w 8615589"/>
              <a:gd name="connsiteY100" fmla="*/ 1290952 h 2504949"/>
              <a:gd name="connsiteX101" fmla="*/ 4532606 w 8615589"/>
              <a:gd name="connsiteY101" fmla="*/ 1249843 h 2504949"/>
              <a:gd name="connsiteX102" fmla="*/ 4687050 w 8615589"/>
              <a:gd name="connsiteY102" fmla="*/ 1220678 h 2504949"/>
              <a:gd name="connsiteX103" fmla="*/ 4777819 w 8615589"/>
              <a:gd name="connsiteY103" fmla="*/ 1201419 h 2504949"/>
              <a:gd name="connsiteX104" fmla="*/ 4880440 w 8615589"/>
              <a:gd name="connsiteY104" fmla="*/ 1184451 h 2504949"/>
              <a:gd name="connsiteX0" fmla="*/ 4939388 w 8781039"/>
              <a:gd name="connsiteY0" fmla="*/ 1163068 h 2504949"/>
              <a:gd name="connsiteX1" fmla="*/ 5090341 w 8781039"/>
              <a:gd name="connsiteY1" fmla="*/ 1121128 h 2504949"/>
              <a:gd name="connsiteX2" fmla="*/ 5246299 w 8781039"/>
              <a:gd name="connsiteY2" fmla="*/ 1086830 h 2504949"/>
              <a:gd name="connsiteX3" fmla="*/ 5414462 w 8781039"/>
              <a:gd name="connsiteY3" fmla="*/ 1046884 h 2504949"/>
              <a:gd name="connsiteX4" fmla="*/ 5671178 w 8781039"/>
              <a:gd name="connsiteY4" fmla="*/ 1015430 h 2504949"/>
              <a:gd name="connsiteX5" fmla="*/ 5926598 w 8781039"/>
              <a:gd name="connsiteY5" fmla="*/ 1016686 h 2504949"/>
              <a:gd name="connsiteX6" fmla="*/ 6102763 w 8781039"/>
              <a:gd name="connsiteY6" fmla="*/ 1005867 h 2504949"/>
              <a:gd name="connsiteX7" fmla="*/ 6371798 w 8781039"/>
              <a:gd name="connsiteY7" fmla="*/ 999849 h 2504949"/>
              <a:gd name="connsiteX8" fmla="*/ 6816009 w 8781039"/>
              <a:gd name="connsiteY8" fmla="*/ 968690 h 2504949"/>
              <a:gd name="connsiteX9" fmla="*/ 7078740 w 8781039"/>
              <a:gd name="connsiteY9" fmla="*/ 1011552 h 2504949"/>
              <a:gd name="connsiteX10" fmla="*/ 7235903 w 8781039"/>
              <a:gd name="connsiteY10" fmla="*/ 1030602 h 2504949"/>
              <a:gd name="connsiteX11" fmla="*/ 7324009 w 8781039"/>
              <a:gd name="connsiteY11" fmla="*/ 1036952 h 2504949"/>
              <a:gd name="connsiteX12" fmla="*/ 7438309 w 8781039"/>
              <a:gd name="connsiteY12" fmla="*/ 1062352 h 2504949"/>
              <a:gd name="connsiteX13" fmla="*/ 7530976 w 8781039"/>
              <a:gd name="connsiteY13" fmla="*/ 1112376 h 2504949"/>
              <a:gd name="connsiteX14" fmla="*/ 7678410 w 8781039"/>
              <a:gd name="connsiteY14" fmla="*/ 1148296 h 2504949"/>
              <a:gd name="connsiteX15" fmla="*/ 7880022 w 8781039"/>
              <a:gd name="connsiteY15" fmla="*/ 1156031 h 2504949"/>
              <a:gd name="connsiteX16" fmla="*/ 7982822 w 8781039"/>
              <a:gd name="connsiteY16" fmla="*/ 1032983 h 2504949"/>
              <a:gd name="connsiteX17" fmla="*/ 8005047 w 8781039"/>
              <a:gd name="connsiteY17" fmla="*/ 944083 h 2504949"/>
              <a:gd name="connsiteX18" fmla="*/ 8023303 w 8781039"/>
              <a:gd name="connsiteY18" fmla="*/ 877409 h 2504949"/>
              <a:gd name="connsiteX19" fmla="*/ 8062197 w 8781039"/>
              <a:gd name="connsiteY19" fmla="*/ 818671 h 2504949"/>
              <a:gd name="connsiteX20" fmla="*/ 8114584 w 8781039"/>
              <a:gd name="connsiteY20" fmla="*/ 797240 h 2504949"/>
              <a:gd name="connsiteX21" fmla="*/ 8229678 w 8781039"/>
              <a:gd name="connsiteY21" fmla="*/ 837721 h 2504949"/>
              <a:gd name="connsiteX22" fmla="*/ 8163797 w 8781039"/>
              <a:gd name="connsiteY22" fmla="*/ 1066321 h 2504949"/>
              <a:gd name="connsiteX23" fmla="*/ 8178877 w 8781039"/>
              <a:gd name="connsiteY23" fmla="*/ 1209990 h 2504949"/>
              <a:gd name="connsiteX24" fmla="*/ 8267778 w 8781039"/>
              <a:gd name="connsiteY24" fmla="*/ 1255233 h 2504949"/>
              <a:gd name="connsiteX25" fmla="*/ 8337628 w 8781039"/>
              <a:gd name="connsiteY25" fmla="*/ 1311590 h 2504949"/>
              <a:gd name="connsiteX26" fmla="*/ 8423353 w 8781039"/>
              <a:gd name="connsiteY26" fmla="*/ 1315558 h 2504949"/>
              <a:gd name="connsiteX27" fmla="*/ 8492409 w 8781039"/>
              <a:gd name="connsiteY27" fmla="*/ 1341752 h 2504949"/>
              <a:gd name="connsiteX28" fmla="*/ 8581309 w 8781039"/>
              <a:gd name="connsiteY28" fmla="*/ 1367152 h 2504949"/>
              <a:gd name="connsiteX29" fmla="*/ 8615440 w 8781039"/>
              <a:gd name="connsiteY29" fmla="*/ 932177 h 2504949"/>
              <a:gd name="connsiteX30" fmla="*/ 8591628 w 8781039"/>
              <a:gd name="connsiteY30" fmla="*/ 755965 h 2504949"/>
              <a:gd name="connsiteX31" fmla="*/ 8765242 w 8781039"/>
              <a:gd name="connsiteY31" fmla="*/ 263592 h 2504949"/>
              <a:gd name="connsiteX32" fmla="*/ 8132336 w 8781039"/>
              <a:gd name="connsiteY32" fmla="*/ 42722 h 2504949"/>
              <a:gd name="connsiteX33" fmla="*/ 6244798 w 8781039"/>
              <a:gd name="connsiteY33" fmla="*/ 3913 h 2504949"/>
              <a:gd name="connsiteX34" fmla="*/ 2379741 w 8781039"/>
              <a:gd name="connsiteY34" fmla="*/ 33217 h 2504949"/>
              <a:gd name="connsiteX35" fmla="*/ 427909 w 8781039"/>
              <a:gd name="connsiteY35" fmla="*/ 145323 h 2504949"/>
              <a:gd name="connsiteX36" fmla="*/ 5562 w 8781039"/>
              <a:gd name="connsiteY36" fmla="*/ 721834 h 2504949"/>
              <a:gd name="connsiteX37" fmla="*/ 271180 w 8781039"/>
              <a:gd name="connsiteY37" fmla="*/ 1156557 h 2504949"/>
              <a:gd name="connsiteX38" fmla="*/ 605709 w 8781039"/>
              <a:gd name="connsiteY38" fmla="*/ 1443352 h 2504949"/>
              <a:gd name="connsiteX39" fmla="*/ 593009 w 8781039"/>
              <a:gd name="connsiteY39" fmla="*/ 1837052 h 2504949"/>
              <a:gd name="connsiteX40" fmla="*/ 618409 w 8781039"/>
              <a:gd name="connsiteY40" fmla="*/ 2141852 h 2504949"/>
              <a:gd name="connsiteX41" fmla="*/ 656509 w 8781039"/>
              <a:gd name="connsiteY41" fmla="*/ 2243452 h 2504949"/>
              <a:gd name="connsiteX42" fmla="*/ 682703 w 8781039"/>
              <a:gd name="connsiteY42" fmla="*/ 2360134 h 2504949"/>
              <a:gd name="connsiteX43" fmla="*/ 779540 w 8781039"/>
              <a:gd name="connsiteY43" fmla="*/ 2503802 h 2504949"/>
              <a:gd name="connsiteX44" fmla="*/ 896222 w 8781039"/>
              <a:gd name="connsiteY44" fmla="*/ 2420459 h 2504949"/>
              <a:gd name="connsiteX45" fmla="*/ 1013697 w 8781039"/>
              <a:gd name="connsiteY45" fmla="*/ 2293459 h 2504949"/>
              <a:gd name="connsiteX46" fmla="*/ 1079750 w 8781039"/>
              <a:gd name="connsiteY46" fmla="*/ 2202552 h 2504949"/>
              <a:gd name="connsiteX47" fmla="*/ 1190305 w 8781039"/>
              <a:gd name="connsiteY47" fmla="*/ 2155587 h 2504949"/>
              <a:gd name="connsiteX48" fmla="*/ 1288261 w 8781039"/>
              <a:gd name="connsiteY48" fmla="*/ 2076342 h 2504949"/>
              <a:gd name="connsiteX49" fmla="*/ 1344327 w 8781039"/>
              <a:gd name="connsiteY49" fmla="*/ 2006786 h 2504949"/>
              <a:gd name="connsiteX50" fmla="*/ 1308318 w 8781039"/>
              <a:gd name="connsiteY50" fmla="*/ 1891525 h 2504949"/>
              <a:gd name="connsiteX51" fmla="*/ 1258480 w 8781039"/>
              <a:gd name="connsiteY51" fmla="*/ 1800373 h 2504949"/>
              <a:gd name="connsiteX52" fmla="*/ 1200825 w 8781039"/>
              <a:gd name="connsiteY52" fmla="*/ 1685573 h 2504949"/>
              <a:gd name="connsiteX53" fmla="*/ 1155823 w 8781039"/>
              <a:gd name="connsiteY53" fmla="*/ 1563079 h 2504949"/>
              <a:gd name="connsiteX54" fmla="*/ 1182847 w 8781039"/>
              <a:gd name="connsiteY54" fmla="*/ 1490873 h 2504949"/>
              <a:gd name="connsiteX55" fmla="*/ 1273805 w 8781039"/>
              <a:gd name="connsiteY55" fmla="*/ 1489260 h 2504949"/>
              <a:gd name="connsiteX56" fmla="*/ 1353252 w 8781039"/>
              <a:gd name="connsiteY56" fmla="*/ 1608438 h 2504949"/>
              <a:gd name="connsiteX57" fmla="*/ 1412663 w 8781039"/>
              <a:gd name="connsiteY57" fmla="*/ 1647216 h 2504949"/>
              <a:gd name="connsiteX58" fmla="*/ 1546015 w 8781039"/>
              <a:gd name="connsiteY58" fmla="*/ 1551271 h 2504949"/>
              <a:gd name="connsiteX59" fmla="*/ 1660984 w 8781039"/>
              <a:gd name="connsiteY59" fmla="*/ 1447580 h 2504949"/>
              <a:gd name="connsiteX60" fmla="*/ 1758840 w 8781039"/>
              <a:gd name="connsiteY60" fmla="*/ 1360498 h 2504949"/>
              <a:gd name="connsiteX61" fmla="*/ 1838739 w 8781039"/>
              <a:gd name="connsiteY61" fmla="*/ 1286560 h 2504949"/>
              <a:gd name="connsiteX62" fmla="*/ 1913883 w 8781039"/>
              <a:gd name="connsiteY62" fmla="*/ 1256398 h 2504949"/>
              <a:gd name="connsiteX63" fmla="*/ 1995015 w 8781039"/>
              <a:gd name="connsiteY63" fmla="*/ 1312051 h 2504949"/>
              <a:gd name="connsiteX64" fmla="*/ 1979307 w 8781039"/>
              <a:gd name="connsiteY64" fmla="*/ 1380109 h 2504949"/>
              <a:gd name="connsiteX65" fmla="*/ 1918188 w 8781039"/>
              <a:gd name="connsiteY65" fmla="*/ 1444401 h 2504949"/>
              <a:gd name="connsiteX66" fmla="*/ 1828280 w 8781039"/>
              <a:gd name="connsiteY66" fmla="*/ 1520806 h 2504949"/>
              <a:gd name="connsiteX67" fmla="*/ 1639870 w 8781039"/>
              <a:gd name="connsiteY67" fmla="*/ 1671455 h 2504949"/>
              <a:gd name="connsiteX68" fmla="*/ 1454988 w 8781039"/>
              <a:gd name="connsiteY68" fmla="*/ 1817460 h 2504949"/>
              <a:gd name="connsiteX69" fmla="*/ 1505526 w 8781039"/>
              <a:gd name="connsiteY69" fmla="*/ 1916785 h 2504949"/>
              <a:gd name="connsiteX70" fmla="*/ 1665178 w 8781039"/>
              <a:gd name="connsiteY70" fmla="*/ 1857159 h 2504949"/>
              <a:gd name="connsiteX71" fmla="*/ 1843583 w 8781039"/>
              <a:gd name="connsiteY71" fmla="*/ 1766688 h 2504949"/>
              <a:gd name="connsiteX72" fmla="*/ 2027537 w 8781039"/>
              <a:gd name="connsiteY72" fmla="*/ 1693461 h 2504949"/>
              <a:gd name="connsiteX73" fmla="*/ 2180584 w 8781039"/>
              <a:gd name="connsiteY73" fmla="*/ 1631381 h 2504949"/>
              <a:gd name="connsiteX74" fmla="*/ 2307509 w 8781039"/>
              <a:gd name="connsiteY74" fmla="*/ 1590991 h 2504949"/>
              <a:gd name="connsiteX75" fmla="*/ 2426571 w 8781039"/>
              <a:gd name="connsiteY75" fmla="*/ 1561621 h 2504949"/>
              <a:gd name="connsiteX76" fmla="*/ 2485309 w 8781039"/>
              <a:gd name="connsiteY76" fmla="*/ 1526696 h 2504949"/>
              <a:gd name="connsiteX77" fmla="*/ 2535315 w 8781039"/>
              <a:gd name="connsiteY77" fmla="*/ 1515583 h 2504949"/>
              <a:gd name="connsiteX78" fmla="*/ 2593259 w 8781039"/>
              <a:gd name="connsiteY78" fmla="*/ 1506852 h 2504949"/>
              <a:gd name="connsiteX79" fmla="*/ 2713115 w 8781039"/>
              <a:gd name="connsiteY79" fmla="*/ 1436208 h 2504949"/>
              <a:gd name="connsiteX80" fmla="*/ 2782171 w 8781039"/>
              <a:gd name="connsiteY80" fmla="*/ 1398902 h 2504949"/>
              <a:gd name="connsiteX81" fmla="*/ 2863134 w 8781039"/>
              <a:gd name="connsiteY81" fmla="*/ 1395727 h 2504949"/>
              <a:gd name="connsiteX82" fmla="*/ 3139957 w 8781039"/>
              <a:gd name="connsiteY82" fmla="*/ 1430856 h 2504949"/>
              <a:gd name="connsiteX83" fmla="*/ 3484641 w 8781039"/>
              <a:gd name="connsiteY83" fmla="*/ 1394970 h 2504949"/>
              <a:gd name="connsiteX84" fmla="*/ 3638553 w 8781039"/>
              <a:gd name="connsiteY84" fmla="*/ 1355783 h 2504949"/>
              <a:gd name="connsiteX85" fmla="*/ 3640599 w 8781039"/>
              <a:gd name="connsiteY85" fmla="*/ 1257985 h 2504949"/>
              <a:gd name="connsiteX86" fmla="*/ 3627441 w 8781039"/>
              <a:gd name="connsiteY86" fmla="*/ 1139050 h 2504949"/>
              <a:gd name="connsiteX87" fmla="*/ 3574092 w 8781039"/>
              <a:gd name="connsiteY87" fmla="*/ 1020450 h 2504949"/>
              <a:gd name="connsiteX88" fmla="*/ 3546478 w 8781039"/>
              <a:gd name="connsiteY88" fmla="*/ 840268 h 2504949"/>
              <a:gd name="connsiteX89" fmla="*/ 3626096 w 8781039"/>
              <a:gd name="connsiteY89" fmla="*/ 800286 h 2504949"/>
              <a:gd name="connsiteX90" fmla="*/ 3684403 w 8781039"/>
              <a:gd name="connsiteY90" fmla="*/ 804587 h 2504949"/>
              <a:gd name="connsiteX91" fmla="*/ 3695878 w 8781039"/>
              <a:gd name="connsiteY91" fmla="*/ 849076 h 2504949"/>
              <a:gd name="connsiteX92" fmla="*/ 3732823 w 8781039"/>
              <a:gd name="connsiteY92" fmla="*/ 902384 h 2504949"/>
              <a:gd name="connsiteX93" fmla="*/ 3750835 w 8781039"/>
              <a:gd name="connsiteY93" fmla="*/ 940485 h 2504949"/>
              <a:gd name="connsiteX94" fmla="*/ 3773565 w 8781039"/>
              <a:gd name="connsiteY94" fmla="*/ 1035938 h 2504949"/>
              <a:gd name="connsiteX95" fmla="*/ 3789898 w 8781039"/>
              <a:gd name="connsiteY95" fmla="*/ 1123342 h 2504949"/>
              <a:gd name="connsiteX96" fmla="*/ 3810993 w 8781039"/>
              <a:gd name="connsiteY96" fmla="*/ 1260365 h 2504949"/>
              <a:gd name="connsiteX97" fmla="*/ 3864631 w 8781039"/>
              <a:gd name="connsiteY97" fmla="*/ 1338781 h 2504949"/>
              <a:gd name="connsiteX98" fmla="*/ 3961684 w 8781039"/>
              <a:gd name="connsiteY98" fmla="*/ 1351481 h 2504949"/>
              <a:gd name="connsiteX99" fmla="*/ 4181727 w 8781039"/>
              <a:gd name="connsiteY99" fmla="*/ 1311922 h 2504949"/>
              <a:gd name="connsiteX100" fmla="*/ 4377609 w 8781039"/>
              <a:gd name="connsiteY100" fmla="*/ 1290952 h 2504949"/>
              <a:gd name="connsiteX101" fmla="*/ 4532606 w 8781039"/>
              <a:gd name="connsiteY101" fmla="*/ 1249843 h 2504949"/>
              <a:gd name="connsiteX102" fmla="*/ 4687050 w 8781039"/>
              <a:gd name="connsiteY102" fmla="*/ 1220678 h 2504949"/>
              <a:gd name="connsiteX103" fmla="*/ 4777819 w 8781039"/>
              <a:gd name="connsiteY103" fmla="*/ 1201419 h 2504949"/>
              <a:gd name="connsiteX104" fmla="*/ 4880440 w 8781039"/>
              <a:gd name="connsiteY104" fmla="*/ 1184451 h 2504949"/>
              <a:gd name="connsiteX0" fmla="*/ 4939388 w 8867930"/>
              <a:gd name="connsiteY0" fmla="*/ 1163068 h 2504949"/>
              <a:gd name="connsiteX1" fmla="*/ 5090341 w 8867930"/>
              <a:gd name="connsiteY1" fmla="*/ 1121128 h 2504949"/>
              <a:gd name="connsiteX2" fmla="*/ 5246299 w 8867930"/>
              <a:gd name="connsiteY2" fmla="*/ 1086830 h 2504949"/>
              <a:gd name="connsiteX3" fmla="*/ 5414462 w 8867930"/>
              <a:gd name="connsiteY3" fmla="*/ 1046884 h 2504949"/>
              <a:gd name="connsiteX4" fmla="*/ 5671178 w 8867930"/>
              <a:gd name="connsiteY4" fmla="*/ 1015430 h 2504949"/>
              <a:gd name="connsiteX5" fmla="*/ 5926598 w 8867930"/>
              <a:gd name="connsiteY5" fmla="*/ 1016686 h 2504949"/>
              <a:gd name="connsiteX6" fmla="*/ 6102763 w 8867930"/>
              <a:gd name="connsiteY6" fmla="*/ 1005867 h 2504949"/>
              <a:gd name="connsiteX7" fmla="*/ 6371798 w 8867930"/>
              <a:gd name="connsiteY7" fmla="*/ 999849 h 2504949"/>
              <a:gd name="connsiteX8" fmla="*/ 6816009 w 8867930"/>
              <a:gd name="connsiteY8" fmla="*/ 968690 h 2504949"/>
              <a:gd name="connsiteX9" fmla="*/ 7078740 w 8867930"/>
              <a:gd name="connsiteY9" fmla="*/ 1011552 h 2504949"/>
              <a:gd name="connsiteX10" fmla="*/ 7235903 w 8867930"/>
              <a:gd name="connsiteY10" fmla="*/ 1030602 h 2504949"/>
              <a:gd name="connsiteX11" fmla="*/ 7324009 w 8867930"/>
              <a:gd name="connsiteY11" fmla="*/ 1036952 h 2504949"/>
              <a:gd name="connsiteX12" fmla="*/ 7438309 w 8867930"/>
              <a:gd name="connsiteY12" fmla="*/ 1062352 h 2504949"/>
              <a:gd name="connsiteX13" fmla="*/ 7530976 w 8867930"/>
              <a:gd name="connsiteY13" fmla="*/ 1112376 h 2504949"/>
              <a:gd name="connsiteX14" fmla="*/ 7678410 w 8867930"/>
              <a:gd name="connsiteY14" fmla="*/ 1148296 h 2504949"/>
              <a:gd name="connsiteX15" fmla="*/ 7880022 w 8867930"/>
              <a:gd name="connsiteY15" fmla="*/ 1156031 h 2504949"/>
              <a:gd name="connsiteX16" fmla="*/ 7982822 w 8867930"/>
              <a:gd name="connsiteY16" fmla="*/ 1032983 h 2504949"/>
              <a:gd name="connsiteX17" fmla="*/ 8005047 w 8867930"/>
              <a:gd name="connsiteY17" fmla="*/ 944083 h 2504949"/>
              <a:gd name="connsiteX18" fmla="*/ 8023303 w 8867930"/>
              <a:gd name="connsiteY18" fmla="*/ 877409 h 2504949"/>
              <a:gd name="connsiteX19" fmla="*/ 8062197 w 8867930"/>
              <a:gd name="connsiteY19" fmla="*/ 818671 h 2504949"/>
              <a:gd name="connsiteX20" fmla="*/ 8114584 w 8867930"/>
              <a:gd name="connsiteY20" fmla="*/ 797240 h 2504949"/>
              <a:gd name="connsiteX21" fmla="*/ 8229678 w 8867930"/>
              <a:gd name="connsiteY21" fmla="*/ 837721 h 2504949"/>
              <a:gd name="connsiteX22" fmla="*/ 8163797 w 8867930"/>
              <a:gd name="connsiteY22" fmla="*/ 1066321 h 2504949"/>
              <a:gd name="connsiteX23" fmla="*/ 8178877 w 8867930"/>
              <a:gd name="connsiteY23" fmla="*/ 1209990 h 2504949"/>
              <a:gd name="connsiteX24" fmla="*/ 8267778 w 8867930"/>
              <a:gd name="connsiteY24" fmla="*/ 1255233 h 2504949"/>
              <a:gd name="connsiteX25" fmla="*/ 8337628 w 8867930"/>
              <a:gd name="connsiteY25" fmla="*/ 1311590 h 2504949"/>
              <a:gd name="connsiteX26" fmla="*/ 8423353 w 8867930"/>
              <a:gd name="connsiteY26" fmla="*/ 1315558 h 2504949"/>
              <a:gd name="connsiteX27" fmla="*/ 8492409 w 8867930"/>
              <a:gd name="connsiteY27" fmla="*/ 1341752 h 2504949"/>
              <a:gd name="connsiteX28" fmla="*/ 8581309 w 8867930"/>
              <a:gd name="connsiteY28" fmla="*/ 1367152 h 2504949"/>
              <a:gd name="connsiteX29" fmla="*/ 8615440 w 8867930"/>
              <a:gd name="connsiteY29" fmla="*/ 932177 h 2504949"/>
              <a:gd name="connsiteX30" fmla="*/ 8852844 w 8867930"/>
              <a:gd name="connsiteY30" fmla="*/ 769019 h 2504949"/>
              <a:gd name="connsiteX31" fmla="*/ 8765242 w 8867930"/>
              <a:gd name="connsiteY31" fmla="*/ 263592 h 2504949"/>
              <a:gd name="connsiteX32" fmla="*/ 8132336 w 8867930"/>
              <a:gd name="connsiteY32" fmla="*/ 42722 h 2504949"/>
              <a:gd name="connsiteX33" fmla="*/ 6244798 w 8867930"/>
              <a:gd name="connsiteY33" fmla="*/ 3913 h 2504949"/>
              <a:gd name="connsiteX34" fmla="*/ 2379741 w 8867930"/>
              <a:gd name="connsiteY34" fmla="*/ 33217 h 2504949"/>
              <a:gd name="connsiteX35" fmla="*/ 427909 w 8867930"/>
              <a:gd name="connsiteY35" fmla="*/ 145323 h 2504949"/>
              <a:gd name="connsiteX36" fmla="*/ 5562 w 8867930"/>
              <a:gd name="connsiteY36" fmla="*/ 721834 h 2504949"/>
              <a:gd name="connsiteX37" fmla="*/ 271180 w 8867930"/>
              <a:gd name="connsiteY37" fmla="*/ 1156557 h 2504949"/>
              <a:gd name="connsiteX38" fmla="*/ 605709 w 8867930"/>
              <a:gd name="connsiteY38" fmla="*/ 1443352 h 2504949"/>
              <a:gd name="connsiteX39" fmla="*/ 593009 w 8867930"/>
              <a:gd name="connsiteY39" fmla="*/ 1837052 h 2504949"/>
              <a:gd name="connsiteX40" fmla="*/ 618409 w 8867930"/>
              <a:gd name="connsiteY40" fmla="*/ 2141852 h 2504949"/>
              <a:gd name="connsiteX41" fmla="*/ 656509 w 8867930"/>
              <a:gd name="connsiteY41" fmla="*/ 2243452 h 2504949"/>
              <a:gd name="connsiteX42" fmla="*/ 682703 w 8867930"/>
              <a:gd name="connsiteY42" fmla="*/ 2360134 h 2504949"/>
              <a:gd name="connsiteX43" fmla="*/ 779540 w 8867930"/>
              <a:gd name="connsiteY43" fmla="*/ 2503802 h 2504949"/>
              <a:gd name="connsiteX44" fmla="*/ 896222 w 8867930"/>
              <a:gd name="connsiteY44" fmla="*/ 2420459 h 2504949"/>
              <a:gd name="connsiteX45" fmla="*/ 1013697 w 8867930"/>
              <a:gd name="connsiteY45" fmla="*/ 2293459 h 2504949"/>
              <a:gd name="connsiteX46" fmla="*/ 1079750 w 8867930"/>
              <a:gd name="connsiteY46" fmla="*/ 2202552 h 2504949"/>
              <a:gd name="connsiteX47" fmla="*/ 1190305 w 8867930"/>
              <a:gd name="connsiteY47" fmla="*/ 2155587 h 2504949"/>
              <a:gd name="connsiteX48" fmla="*/ 1288261 w 8867930"/>
              <a:gd name="connsiteY48" fmla="*/ 2076342 h 2504949"/>
              <a:gd name="connsiteX49" fmla="*/ 1344327 w 8867930"/>
              <a:gd name="connsiteY49" fmla="*/ 2006786 h 2504949"/>
              <a:gd name="connsiteX50" fmla="*/ 1308318 w 8867930"/>
              <a:gd name="connsiteY50" fmla="*/ 1891525 h 2504949"/>
              <a:gd name="connsiteX51" fmla="*/ 1258480 w 8867930"/>
              <a:gd name="connsiteY51" fmla="*/ 1800373 h 2504949"/>
              <a:gd name="connsiteX52" fmla="*/ 1200825 w 8867930"/>
              <a:gd name="connsiteY52" fmla="*/ 1685573 h 2504949"/>
              <a:gd name="connsiteX53" fmla="*/ 1155823 w 8867930"/>
              <a:gd name="connsiteY53" fmla="*/ 1563079 h 2504949"/>
              <a:gd name="connsiteX54" fmla="*/ 1182847 w 8867930"/>
              <a:gd name="connsiteY54" fmla="*/ 1490873 h 2504949"/>
              <a:gd name="connsiteX55" fmla="*/ 1273805 w 8867930"/>
              <a:gd name="connsiteY55" fmla="*/ 1489260 h 2504949"/>
              <a:gd name="connsiteX56" fmla="*/ 1353252 w 8867930"/>
              <a:gd name="connsiteY56" fmla="*/ 1608438 h 2504949"/>
              <a:gd name="connsiteX57" fmla="*/ 1412663 w 8867930"/>
              <a:gd name="connsiteY57" fmla="*/ 1647216 h 2504949"/>
              <a:gd name="connsiteX58" fmla="*/ 1546015 w 8867930"/>
              <a:gd name="connsiteY58" fmla="*/ 1551271 h 2504949"/>
              <a:gd name="connsiteX59" fmla="*/ 1660984 w 8867930"/>
              <a:gd name="connsiteY59" fmla="*/ 1447580 h 2504949"/>
              <a:gd name="connsiteX60" fmla="*/ 1758840 w 8867930"/>
              <a:gd name="connsiteY60" fmla="*/ 1360498 h 2504949"/>
              <a:gd name="connsiteX61" fmla="*/ 1838739 w 8867930"/>
              <a:gd name="connsiteY61" fmla="*/ 1286560 h 2504949"/>
              <a:gd name="connsiteX62" fmla="*/ 1913883 w 8867930"/>
              <a:gd name="connsiteY62" fmla="*/ 1256398 h 2504949"/>
              <a:gd name="connsiteX63" fmla="*/ 1995015 w 8867930"/>
              <a:gd name="connsiteY63" fmla="*/ 1312051 h 2504949"/>
              <a:gd name="connsiteX64" fmla="*/ 1979307 w 8867930"/>
              <a:gd name="connsiteY64" fmla="*/ 1380109 h 2504949"/>
              <a:gd name="connsiteX65" fmla="*/ 1918188 w 8867930"/>
              <a:gd name="connsiteY65" fmla="*/ 1444401 h 2504949"/>
              <a:gd name="connsiteX66" fmla="*/ 1828280 w 8867930"/>
              <a:gd name="connsiteY66" fmla="*/ 1520806 h 2504949"/>
              <a:gd name="connsiteX67" fmla="*/ 1639870 w 8867930"/>
              <a:gd name="connsiteY67" fmla="*/ 1671455 h 2504949"/>
              <a:gd name="connsiteX68" fmla="*/ 1454988 w 8867930"/>
              <a:gd name="connsiteY68" fmla="*/ 1817460 h 2504949"/>
              <a:gd name="connsiteX69" fmla="*/ 1505526 w 8867930"/>
              <a:gd name="connsiteY69" fmla="*/ 1916785 h 2504949"/>
              <a:gd name="connsiteX70" fmla="*/ 1665178 w 8867930"/>
              <a:gd name="connsiteY70" fmla="*/ 1857159 h 2504949"/>
              <a:gd name="connsiteX71" fmla="*/ 1843583 w 8867930"/>
              <a:gd name="connsiteY71" fmla="*/ 1766688 h 2504949"/>
              <a:gd name="connsiteX72" fmla="*/ 2027537 w 8867930"/>
              <a:gd name="connsiteY72" fmla="*/ 1693461 h 2504949"/>
              <a:gd name="connsiteX73" fmla="*/ 2180584 w 8867930"/>
              <a:gd name="connsiteY73" fmla="*/ 1631381 h 2504949"/>
              <a:gd name="connsiteX74" fmla="*/ 2307509 w 8867930"/>
              <a:gd name="connsiteY74" fmla="*/ 1590991 h 2504949"/>
              <a:gd name="connsiteX75" fmla="*/ 2426571 w 8867930"/>
              <a:gd name="connsiteY75" fmla="*/ 1561621 h 2504949"/>
              <a:gd name="connsiteX76" fmla="*/ 2485309 w 8867930"/>
              <a:gd name="connsiteY76" fmla="*/ 1526696 h 2504949"/>
              <a:gd name="connsiteX77" fmla="*/ 2535315 w 8867930"/>
              <a:gd name="connsiteY77" fmla="*/ 1515583 h 2504949"/>
              <a:gd name="connsiteX78" fmla="*/ 2593259 w 8867930"/>
              <a:gd name="connsiteY78" fmla="*/ 1506852 h 2504949"/>
              <a:gd name="connsiteX79" fmla="*/ 2713115 w 8867930"/>
              <a:gd name="connsiteY79" fmla="*/ 1436208 h 2504949"/>
              <a:gd name="connsiteX80" fmla="*/ 2782171 w 8867930"/>
              <a:gd name="connsiteY80" fmla="*/ 1398902 h 2504949"/>
              <a:gd name="connsiteX81" fmla="*/ 2863134 w 8867930"/>
              <a:gd name="connsiteY81" fmla="*/ 1395727 h 2504949"/>
              <a:gd name="connsiteX82" fmla="*/ 3139957 w 8867930"/>
              <a:gd name="connsiteY82" fmla="*/ 1430856 h 2504949"/>
              <a:gd name="connsiteX83" fmla="*/ 3484641 w 8867930"/>
              <a:gd name="connsiteY83" fmla="*/ 1394970 h 2504949"/>
              <a:gd name="connsiteX84" fmla="*/ 3638553 w 8867930"/>
              <a:gd name="connsiteY84" fmla="*/ 1355783 h 2504949"/>
              <a:gd name="connsiteX85" fmla="*/ 3640599 w 8867930"/>
              <a:gd name="connsiteY85" fmla="*/ 1257985 h 2504949"/>
              <a:gd name="connsiteX86" fmla="*/ 3627441 w 8867930"/>
              <a:gd name="connsiteY86" fmla="*/ 1139050 h 2504949"/>
              <a:gd name="connsiteX87" fmla="*/ 3574092 w 8867930"/>
              <a:gd name="connsiteY87" fmla="*/ 1020450 h 2504949"/>
              <a:gd name="connsiteX88" fmla="*/ 3546478 w 8867930"/>
              <a:gd name="connsiteY88" fmla="*/ 840268 h 2504949"/>
              <a:gd name="connsiteX89" fmla="*/ 3626096 w 8867930"/>
              <a:gd name="connsiteY89" fmla="*/ 800286 h 2504949"/>
              <a:gd name="connsiteX90" fmla="*/ 3684403 w 8867930"/>
              <a:gd name="connsiteY90" fmla="*/ 804587 h 2504949"/>
              <a:gd name="connsiteX91" fmla="*/ 3695878 w 8867930"/>
              <a:gd name="connsiteY91" fmla="*/ 849076 h 2504949"/>
              <a:gd name="connsiteX92" fmla="*/ 3732823 w 8867930"/>
              <a:gd name="connsiteY92" fmla="*/ 902384 h 2504949"/>
              <a:gd name="connsiteX93" fmla="*/ 3750835 w 8867930"/>
              <a:gd name="connsiteY93" fmla="*/ 940485 h 2504949"/>
              <a:gd name="connsiteX94" fmla="*/ 3773565 w 8867930"/>
              <a:gd name="connsiteY94" fmla="*/ 1035938 h 2504949"/>
              <a:gd name="connsiteX95" fmla="*/ 3789898 w 8867930"/>
              <a:gd name="connsiteY95" fmla="*/ 1123342 h 2504949"/>
              <a:gd name="connsiteX96" fmla="*/ 3810993 w 8867930"/>
              <a:gd name="connsiteY96" fmla="*/ 1260365 h 2504949"/>
              <a:gd name="connsiteX97" fmla="*/ 3864631 w 8867930"/>
              <a:gd name="connsiteY97" fmla="*/ 1338781 h 2504949"/>
              <a:gd name="connsiteX98" fmla="*/ 3961684 w 8867930"/>
              <a:gd name="connsiteY98" fmla="*/ 1351481 h 2504949"/>
              <a:gd name="connsiteX99" fmla="*/ 4181727 w 8867930"/>
              <a:gd name="connsiteY99" fmla="*/ 1311922 h 2504949"/>
              <a:gd name="connsiteX100" fmla="*/ 4377609 w 8867930"/>
              <a:gd name="connsiteY100" fmla="*/ 1290952 h 2504949"/>
              <a:gd name="connsiteX101" fmla="*/ 4532606 w 8867930"/>
              <a:gd name="connsiteY101" fmla="*/ 1249843 h 2504949"/>
              <a:gd name="connsiteX102" fmla="*/ 4687050 w 8867930"/>
              <a:gd name="connsiteY102" fmla="*/ 1220678 h 2504949"/>
              <a:gd name="connsiteX103" fmla="*/ 4777819 w 8867930"/>
              <a:gd name="connsiteY103" fmla="*/ 1201419 h 2504949"/>
              <a:gd name="connsiteX104" fmla="*/ 4880440 w 8867930"/>
              <a:gd name="connsiteY104" fmla="*/ 1184451 h 2504949"/>
              <a:gd name="connsiteX0" fmla="*/ 4939388 w 8894987"/>
              <a:gd name="connsiteY0" fmla="*/ 1163068 h 2504949"/>
              <a:gd name="connsiteX1" fmla="*/ 5090341 w 8894987"/>
              <a:gd name="connsiteY1" fmla="*/ 1121128 h 2504949"/>
              <a:gd name="connsiteX2" fmla="*/ 5246299 w 8894987"/>
              <a:gd name="connsiteY2" fmla="*/ 1086830 h 2504949"/>
              <a:gd name="connsiteX3" fmla="*/ 5414462 w 8894987"/>
              <a:gd name="connsiteY3" fmla="*/ 1046884 h 2504949"/>
              <a:gd name="connsiteX4" fmla="*/ 5671178 w 8894987"/>
              <a:gd name="connsiteY4" fmla="*/ 1015430 h 2504949"/>
              <a:gd name="connsiteX5" fmla="*/ 5926598 w 8894987"/>
              <a:gd name="connsiteY5" fmla="*/ 1016686 h 2504949"/>
              <a:gd name="connsiteX6" fmla="*/ 6102763 w 8894987"/>
              <a:gd name="connsiteY6" fmla="*/ 1005867 h 2504949"/>
              <a:gd name="connsiteX7" fmla="*/ 6371798 w 8894987"/>
              <a:gd name="connsiteY7" fmla="*/ 999849 h 2504949"/>
              <a:gd name="connsiteX8" fmla="*/ 6816009 w 8894987"/>
              <a:gd name="connsiteY8" fmla="*/ 968690 h 2504949"/>
              <a:gd name="connsiteX9" fmla="*/ 7078740 w 8894987"/>
              <a:gd name="connsiteY9" fmla="*/ 1011552 h 2504949"/>
              <a:gd name="connsiteX10" fmla="*/ 7235903 w 8894987"/>
              <a:gd name="connsiteY10" fmla="*/ 1030602 h 2504949"/>
              <a:gd name="connsiteX11" fmla="*/ 7324009 w 8894987"/>
              <a:gd name="connsiteY11" fmla="*/ 1036952 h 2504949"/>
              <a:gd name="connsiteX12" fmla="*/ 7438309 w 8894987"/>
              <a:gd name="connsiteY12" fmla="*/ 1062352 h 2504949"/>
              <a:gd name="connsiteX13" fmla="*/ 7530976 w 8894987"/>
              <a:gd name="connsiteY13" fmla="*/ 1112376 h 2504949"/>
              <a:gd name="connsiteX14" fmla="*/ 7678410 w 8894987"/>
              <a:gd name="connsiteY14" fmla="*/ 1148296 h 2504949"/>
              <a:gd name="connsiteX15" fmla="*/ 7880022 w 8894987"/>
              <a:gd name="connsiteY15" fmla="*/ 1156031 h 2504949"/>
              <a:gd name="connsiteX16" fmla="*/ 7982822 w 8894987"/>
              <a:gd name="connsiteY16" fmla="*/ 1032983 h 2504949"/>
              <a:gd name="connsiteX17" fmla="*/ 8005047 w 8894987"/>
              <a:gd name="connsiteY17" fmla="*/ 944083 h 2504949"/>
              <a:gd name="connsiteX18" fmla="*/ 8023303 w 8894987"/>
              <a:gd name="connsiteY18" fmla="*/ 877409 h 2504949"/>
              <a:gd name="connsiteX19" fmla="*/ 8062197 w 8894987"/>
              <a:gd name="connsiteY19" fmla="*/ 818671 h 2504949"/>
              <a:gd name="connsiteX20" fmla="*/ 8114584 w 8894987"/>
              <a:gd name="connsiteY20" fmla="*/ 797240 h 2504949"/>
              <a:gd name="connsiteX21" fmla="*/ 8229678 w 8894987"/>
              <a:gd name="connsiteY21" fmla="*/ 837721 h 2504949"/>
              <a:gd name="connsiteX22" fmla="*/ 8163797 w 8894987"/>
              <a:gd name="connsiteY22" fmla="*/ 1066321 h 2504949"/>
              <a:gd name="connsiteX23" fmla="*/ 8178877 w 8894987"/>
              <a:gd name="connsiteY23" fmla="*/ 1209990 h 2504949"/>
              <a:gd name="connsiteX24" fmla="*/ 8267778 w 8894987"/>
              <a:gd name="connsiteY24" fmla="*/ 1255233 h 2504949"/>
              <a:gd name="connsiteX25" fmla="*/ 8337628 w 8894987"/>
              <a:gd name="connsiteY25" fmla="*/ 1311590 h 2504949"/>
              <a:gd name="connsiteX26" fmla="*/ 8423353 w 8894987"/>
              <a:gd name="connsiteY26" fmla="*/ 1315558 h 2504949"/>
              <a:gd name="connsiteX27" fmla="*/ 8492409 w 8894987"/>
              <a:gd name="connsiteY27" fmla="*/ 1341752 h 2504949"/>
              <a:gd name="connsiteX28" fmla="*/ 8581309 w 8894987"/>
              <a:gd name="connsiteY28" fmla="*/ 1367152 h 2504949"/>
              <a:gd name="connsiteX29" fmla="*/ 8876657 w 8894987"/>
              <a:gd name="connsiteY29" fmla="*/ 1154111 h 2504949"/>
              <a:gd name="connsiteX30" fmla="*/ 8852844 w 8894987"/>
              <a:gd name="connsiteY30" fmla="*/ 769019 h 2504949"/>
              <a:gd name="connsiteX31" fmla="*/ 8765242 w 8894987"/>
              <a:gd name="connsiteY31" fmla="*/ 263592 h 2504949"/>
              <a:gd name="connsiteX32" fmla="*/ 8132336 w 8894987"/>
              <a:gd name="connsiteY32" fmla="*/ 42722 h 2504949"/>
              <a:gd name="connsiteX33" fmla="*/ 6244798 w 8894987"/>
              <a:gd name="connsiteY33" fmla="*/ 3913 h 2504949"/>
              <a:gd name="connsiteX34" fmla="*/ 2379741 w 8894987"/>
              <a:gd name="connsiteY34" fmla="*/ 33217 h 2504949"/>
              <a:gd name="connsiteX35" fmla="*/ 427909 w 8894987"/>
              <a:gd name="connsiteY35" fmla="*/ 145323 h 2504949"/>
              <a:gd name="connsiteX36" fmla="*/ 5562 w 8894987"/>
              <a:gd name="connsiteY36" fmla="*/ 721834 h 2504949"/>
              <a:gd name="connsiteX37" fmla="*/ 271180 w 8894987"/>
              <a:gd name="connsiteY37" fmla="*/ 1156557 h 2504949"/>
              <a:gd name="connsiteX38" fmla="*/ 605709 w 8894987"/>
              <a:gd name="connsiteY38" fmla="*/ 1443352 h 2504949"/>
              <a:gd name="connsiteX39" fmla="*/ 593009 w 8894987"/>
              <a:gd name="connsiteY39" fmla="*/ 1837052 h 2504949"/>
              <a:gd name="connsiteX40" fmla="*/ 618409 w 8894987"/>
              <a:gd name="connsiteY40" fmla="*/ 2141852 h 2504949"/>
              <a:gd name="connsiteX41" fmla="*/ 656509 w 8894987"/>
              <a:gd name="connsiteY41" fmla="*/ 2243452 h 2504949"/>
              <a:gd name="connsiteX42" fmla="*/ 682703 w 8894987"/>
              <a:gd name="connsiteY42" fmla="*/ 2360134 h 2504949"/>
              <a:gd name="connsiteX43" fmla="*/ 779540 w 8894987"/>
              <a:gd name="connsiteY43" fmla="*/ 2503802 h 2504949"/>
              <a:gd name="connsiteX44" fmla="*/ 896222 w 8894987"/>
              <a:gd name="connsiteY44" fmla="*/ 2420459 h 2504949"/>
              <a:gd name="connsiteX45" fmla="*/ 1013697 w 8894987"/>
              <a:gd name="connsiteY45" fmla="*/ 2293459 h 2504949"/>
              <a:gd name="connsiteX46" fmla="*/ 1079750 w 8894987"/>
              <a:gd name="connsiteY46" fmla="*/ 2202552 h 2504949"/>
              <a:gd name="connsiteX47" fmla="*/ 1190305 w 8894987"/>
              <a:gd name="connsiteY47" fmla="*/ 2155587 h 2504949"/>
              <a:gd name="connsiteX48" fmla="*/ 1288261 w 8894987"/>
              <a:gd name="connsiteY48" fmla="*/ 2076342 h 2504949"/>
              <a:gd name="connsiteX49" fmla="*/ 1344327 w 8894987"/>
              <a:gd name="connsiteY49" fmla="*/ 2006786 h 2504949"/>
              <a:gd name="connsiteX50" fmla="*/ 1308318 w 8894987"/>
              <a:gd name="connsiteY50" fmla="*/ 1891525 h 2504949"/>
              <a:gd name="connsiteX51" fmla="*/ 1258480 w 8894987"/>
              <a:gd name="connsiteY51" fmla="*/ 1800373 h 2504949"/>
              <a:gd name="connsiteX52" fmla="*/ 1200825 w 8894987"/>
              <a:gd name="connsiteY52" fmla="*/ 1685573 h 2504949"/>
              <a:gd name="connsiteX53" fmla="*/ 1155823 w 8894987"/>
              <a:gd name="connsiteY53" fmla="*/ 1563079 h 2504949"/>
              <a:gd name="connsiteX54" fmla="*/ 1182847 w 8894987"/>
              <a:gd name="connsiteY54" fmla="*/ 1490873 h 2504949"/>
              <a:gd name="connsiteX55" fmla="*/ 1273805 w 8894987"/>
              <a:gd name="connsiteY55" fmla="*/ 1489260 h 2504949"/>
              <a:gd name="connsiteX56" fmla="*/ 1353252 w 8894987"/>
              <a:gd name="connsiteY56" fmla="*/ 1608438 h 2504949"/>
              <a:gd name="connsiteX57" fmla="*/ 1412663 w 8894987"/>
              <a:gd name="connsiteY57" fmla="*/ 1647216 h 2504949"/>
              <a:gd name="connsiteX58" fmla="*/ 1546015 w 8894987"/>
              <a:gd name="connsiteY58" fmla="*/ 1551271 h 2504949"/>
              <a:gd name="connsiteX59" fmla="*/ 1660984 w 8894987"/>
              <a:gd name="connsiteY59" fmla="*/ 1447580 h 2504949"/>
              <a:gd name="connsiteX60" fmla="*/ 1758840 w 8894987"/>
              <a:gd name="connsiteY60" fmla="*/ 1360498 h 2504949"/>
              <a:gd name="connsiteX61" fmla="*/ 1838739 w 8894987"/>
              <a:gd name="connsiteY61" fmla="*/ 1286560 h 2504949"/>
              <a:gd name="connsiteX62" fmla="*/ 1913883 w 8894987"/>
              <a:gd name="connsiteY62" fmla="*/ 1256398 h 2504949"/>
              <a:gd name="connsiteX63" fmla="*/ 1995015 w 8894987"/>
              <a:gd name="connsiteY63" fmla="*/ 1312051 h 2504949"/>
              <a:gd name="connsiteX64" fmla="*/ 1979307 w 8894987"/>
              <a:gd name="connsiteY64" fmla="*/ 1380109 h 2504949"/>
              <a:gd name="connsiteX65" fmla="*/ 1918188 w 8894987"/>
              <a:gd name="connsiteY65" fmla="*/ 1444401 h 2504949"/>
              <a:gd name="connsiteX66" fmla="*/ 1828280 w 8894987"/>
              <a:gd name="connsiteY66" fmla="*/ 1520806 h 2504949"/>
              <a:gd name="connsiteX67" fmla="*/ 1639870 w 8894987"/>
              <a:gd name="connsiteY67" fmla="*/ 1671455 h 2504949"/>
              <a:gd name="connsiteX68" fmla="*/ 1454988 w 8894987"/>
              <a:gd name="connsiteY68" fmla="*/ 1817460 h 2504949"/>
              <a:gd name="connsiteX69" fmla="*/ 1505526 w 8894987"/>
              <a:gd name="connsiteY69" fmla="*/ 1916785 h 2504949"/>
              <a:gd name="connsiteX70" fmla="*/ 1665178 w 8894987"/>
              <a:gd name="connsiteY70" fmla="*/ 1857159 h 2504949"/>
              <a:gd name="connsiteX71" fmla="*/ 1843583 w 8894987"/>
              <a:gd name="connsiteY71" fmla="*/ 1766688 h 2504949"/>
              <a:gd name="connsiteX72" fmla="*/ 2027537 w 8894987"/>
              <a:gd name="connsiteY72" fmla="*/ 1693461 h 2504949"/>
              <a:gd name="connsiteX73" fmla="*/ 2180584 w 8894987"/>
              <a:gd name="connsiteY73" fmla="*/ 1631381 h 2504949"/>
              <a:gd name="connsiteX74" fmla="*/ 2307509 w 8894987"/>
              <a:gd name="connsiteY74" fmla="*/ 1590991 h 2504949"/>
              <a:gd name="connsiteX75" fmla="*/ 2426571 w 8894987"/>
              <a:gd name="connsiteY75" fmla="*/ 1561621 h 2504949"/>
              <a:gd name="connsiteX76" fmla="*/ 2485309 w 8894987"/>
              <a:gd name="connsiteY76" fmla="*/ 1526696 h 2504949"/>
              <a:gd name="connsiteX77" fmla="*/ 2535315 w 8894987"/>
              <a:gd name="connsiteY77" fmla="*/ 1515583 h 2504949"/>
              <a:gd name="connsiteX78" fmla="*/ 2593259 w 8894987"/>
              <a:gd name="connsiteY78" fmla="*/ 1506852 h 2504949"/>
              <a:gd name="connsiteX79" fmla="*/ 2713115 w 8894987"/>
              <a:gd name="connsiteY79" fmla="*/ 1436208 h 2504949"/>
              <a:gd name="connsiteX80" fmla="*/ 2782171 w 8894987"/>
              <a:gd name="connsiteY80" fmla="*/ 1398902 h 2504949"/>
              <a:gd name="connsiteX81" fmla="*/ 2863134 w 8894987"/>
              <a:gd name="connsiteY81" fmla="*/ 1395727 h 2504949"/>
              <a:gd name="connsiteX82" fmla="*/ 3139957 w 8894987"/>
              <a:gd name="connsiteY82" fmla="*/ 1430856 h 2504949"/>
              <a:gd name="connsiteX83" fmla="*/ 3484641 w 8894987"/>
              <a:gd name="connsiteY83" fmla="*/ 1394970 h 2504949"/>
              <a:gd name="connsiteX84" fmla="*/ 3638553 w 8894987"/>
              <a:gd name="connsiteY84" fmla="*/ 1355783 h 2504949"/>
              <a:gd name="connsiteX85" fmla="*/ 3640599 w 8894987"/>
              <a:gd name="connsiteY85" fmla="*/ 1257985 h 2504949"/>
              <a:gd name="connsiteX86" fmla="*/ 3627441 w 8894987"/>
              <a:gd name="connsiteY86" fmla="*/ 1139050 h 2504949"/>
              <a:gd name="connsiteX87" fmla="*/ 3574092 w 8894987"/>
              <a:gd name="connsiteY87" fmla="*/ 1020450 h 2504949"/>
              <a:gd name="connsiteX88" fmla="*/ 3546478 w 8894987"/>
              <a:gd name="connsiteY88" fmla="*/ 840268 h 2504949"/>
              <a:gd name="connsiteX89" fmla="*/ 3626096 w 8894987"/>
              <a:gd name="connsiteY89" fmla="*/ 800286 h 2504949"/>
              <a:gd name="connsiteX90" fmla="*/ 3684403 w 8894987"/>
              <a:gd name="connsiteY90" fmla="*/ 804587 h 2504949"/>
              <a:gd name="connsiteX91" fmla="*/ 3695878 w 8894987"/>
              <a:gd name="connsiteY91" fmla="*/ 849076 h 2504949"/>
              <a:gd name="connsiteX92" fmla="*/ 3732823 w 8894987"/>
              <a:gd name="connsiteY92" fmla="*/ 902384 h 2504949"/>
              <a:gd name="connsiteX93" fmla="*/ 3750835 w 8894987"/>
              <a:gd name="connsiteY93" fmla="*/ 940485 h 2504949"/>
              <a:gd name="connsiteX94" fmla="*/ 3773565 w 8894987"/>
              <a:gd name="connsiteY94" fmla="*/ 1035938 h 2504949"/>
              <a:gd name="connsiteX95" fmla="*/ 3789898 w 8894987"/>
              <a:gd name="connsiteY95" fmla="*/ 1123342 h 2504949"/>
              <a:gd name="connsiteX96" fmla="*/ 3810993 w 8894987"/>
              <a:gd name="connsiteY96" fmla="*/ 1260365 h 2504949"/>
              <a:gd name="connsiteX97" fmla="*/ 3864631 w 8894987"/>
              <a:gd name="connsiteY97" fmla="*/ 1338781 h 2504949"/>
              <a:gd name="connsiteX98" fmla="*/ 3961684 w 8894987"/>
              <a:gd name="connsiteY98" fmla="*/ 1351481 h 2504949"/>
              <a:gd name="connsiteX99" fmla="*/ 4181727 w 8894987"/>
              <a:gd name="connsiteY99" fmla="*/ 1311922 h 2504949"/>
              <a:gd name="connsiteX100" fmla="*/ 4377609 w 8894987"/>
              <a:gd name="connsiteY100" fmla="*/ 1290952 h 2504949"/>
              <a:gd name="connsiteX101" fmla="*/ 4532606 w 8894987"/>
              <a:gd name="connsiteY101" fmla="*/ 1249843 h 2504949"/>
              <a:gd name="connsiteX102" fmla="*/ 4687050 w 8894987"/>
              <a:gd name="connsiteY102" fmla="*/ 1220678 h 2504949"/>
              <a:gd name="connsiteX103" fmla="*/ 4777819 w 8894987"/>
              <a:gd name="connsiteY103" fmla="*/ 1201419 h 2504949"/>
              <a:gd name="connsiteX104" fmla="*/ 4880440 w 8894987"/>
              <a:gd name="connsiteY104" fmla="*/ 1184451 h 2504949"/>
              <a:gd name="connsiteX0" fmla="*/ 4939388 w 8938818"/>
              <a:gd name="connsiteY0" fmla="*/ 1163068 h 2504949"/>
              <a:gd name="connsiteX1" fmla="*/ 5090341 w 8938818"/>
              <a:gd name="connsiteY1" fmla="*/ 1121128 h 2504949"/>
              <a:gd name="connsiteX2" fmla="*/ 5246299 w 8938818"/>
              <a:gd name="connsiteY2" fmla="*/ 1086830 h 2504949"/>
              <a:gd name="connsiteX3" fmla="*/ 5414462 w 8938818"/>
              <a:gd name="connsiteY3" fmla="*/ 1046884 h 2504949"/>
              <a:gd name="connsiteX4" fmla="*/ 5671178 w 8938818"/>
              <a:gd name="connsiteY4" fmla="*/ 1015430 h 2504949"/>
              <a:gd name="connsiteX5" fmla="*/ 5926598 w 8938818"/>
              <a:gd name="connsiteY5" fmla="*/ 1016686 h 2504949"/>
              <a:gd name="connsiteX6" fmla="*/ 6102763 w 8938818"/>
              <a:gd name="connsiteY6" fmla="*/ 1005867 h 2504949"/>
              <a:gd name="connsiteX7" fmla="*/ 6371798 w 8938818"/>
              <a:gd name="connsiteY7" fmla="*/ 999849 h 2504949"/>
              <a:gd name="connsiteX8" fmla="*/ 6816009 w 8938818"/>
              <a:gd name="connsiteY8" fmla="*/ 968690 h 2504949"/>
              <a:gd name="connsiteX9" fmla="*/ 7078740 w 8938818"/>
              <a:gd name="connsiteY9" fmla="*/ 1011552 h 2504949"/>
              <a:gd name="connsiteX10" fmla="*/ 7235903 w 8938818"/>
              <a:gd name="connsiteY10" fmla="*/ 1030602 h 2504949"/>
              <a:gd name="connsiteX11" fmla="*/ 7324009 w 8938818"/>
              <a:gd name="connsiteY11" fmla="*/ 1036952 h 2504949"/>
              <a:gd name="connsiteX12" fmla="*/ 7438309 w 8938818"/>
              <a:gd name="connsiteY12" fmla="*/ 1062352 h 2504949"/>
              <a:gd name="connsiteX13" fmla="*/ 7530976 w 8938818"/>
              <a:gd name="connsiteY13" fmla="*/ 1112376 h 2504949"/>
              <a:gd name="connsiteX14" fmla="*/ 7678410 w 8938818"/>
              <a:gd name="connsiteY14" fmla="*/ 1148296 h 2504949"/>
              <a:gd name="connsiteX15" fmla="*/ 7880022 w 8938818"/>
              <a:gd name="connsiteY15" fmla="*/ 1156031 h 2504949"/>
              <a:gd name="connsiteX16" fmla="*/ 7982822 w 8938818"/>
              <a:gd name="connsiteY16" fmla="*/ 1032983 h 2504949"/>
              <a:gd name="connsiteX17" fmla="*/ 8005047 w 8938818"/>
              <a:gd name="connsiteY17" fmla="*/ 944083 h 2504949"/>
              <a:gd name="connsiteX18" fmla="*/ 8023303 w 8938818"/>
              <a:gd name="connsiteY18" fmla="*/ 877409 h 2504949"/>
              <a:gd name="connsiteX19" fmla="*/ 8062197 w 8938818"/>
              <a:gd name="connsiteY19" fmla="*/ 818671 h 2504949"/>
              <a:gd name="connsiteX20" fmla="*/ 8114584 w 8938818"/>
              <a:gd name="connsiteY20" fmla="*/ 797240 h 2504949"/>
              <a:gd name="connsiteX21" fmla="*/ 8229678 w 8938818"/>
              <a:gd name="connsiteY21" fmla="*/ 837721 h 2504949"/>
              <a:gd name="connsiteX22" fmla="*/ 8163797 w 8938818"/>
              <a:gd name="connsiteY22" fmla="*/ 1066321 h 2504949"/>
              <a:gd name="connsiteX23" fmla="*/ 8178877 w 8938818"/>
              <a:gd name="connsiteY23" fmla="*/ 1209990 h 2504949"/>
              <a:gd name="connsiteX24" fmla="*/ 8267778 w 8938818"/>
              <a:gd name="connsiteY24" fmla="*/ 1255233 h 2504949"/>
              <a:gd name="connsiteX25" fmla="*/ 8337628 w 8938818"/>
              <a:gd name="connsiteY25" fmla="*/ 1311590 h 2504949"/>
              <a:gd name="connsiteX26" fmla="*/ 8423353 w 8938818"/>
              <a:gd name="connsiteY26" fmla="*/ 1315558 h 2504949"/>
              <a:gd name="connsiteX27" fmla="*/ 8492409 w 8938818"/>
              <a:gd name="connsiteY27" fmla="*/ 1341752 h 2504949"/>
              <a:gd name="connsiteX28" fmla="*/ 8933950 w 8938818"/>
              <a:gd name="connsiteY28" fmla="*/ 1641307 h 2504949"/>
              <a:gd name="connsiteX29" fmla="*/ 8876657 w 8938818"/>
              <a:gd name="connsiteY29" fmla="*/ 1154111 h 2504949"/>
              <a:gd name="connsiteX30" fmla="*/ 8852844 w 8938818"/>
              <a:gd name="connsiteY30" fmla="*/ 769019 h 2504949"/>
              <a:gd name="connsiteX31" fmla="*/ 8765242 w 8938818"/>
              <a:gd name="connsiteY31" fmla="*/ 263592 h 2504949"/>
              <a:gd name="connsiteX32" fmla="*/ 8132336 w 8938818"/>
              <a:gd name="connsiteY32" fmla="*/ 42722 h 2504949"/>
              <a:gd name="connsiteX33" fmla="*/ 6244798 w 8938818"/>
              <a:gd name="connsiteY33" fmla="*/ 3913 h 2504949"/>
              <a:gd name="connsiteX34" fmla="*/ 2379741 w 8938818"/>
              <a:gd name="connsiteY34" fmla="*/ 33217 h 2504949"/>
              <a:gd name="connsiteX35" fmla="*/ 427909 w 8938818"/>
              <a:gd name="connsiteY35" fmla="*/ 145323 h 2504949"/>
              <a:gd name="connsiteX36" fmla="*/ 5562 w 8938818"/>
              <a:gd name="connsiteY36" fmla="*/ 721834 h 2504949"/>
              <a:gd name="connsiteX37" fmla="*/ 271180 w 8938818"/>
              <a:gd name="connsiteY37" fmla="*/ 1156557 h 2504949"/>
              <a:gd name="connsiteX38" fmla="*/ 605709 w 8938818"/>
              <a:gd name="connsiteY38" fmla="*/ 1443352 h 2504949"/>
              <a:gd name="connsiteX39" fmla="*/ 593009 w 8938818"/>
              <a:gd name="connsiteY39" fmla="*/ 1837052 h 2504949"/>
              <a:gd name="connsiteX40" fmla="*/ 618409 w 8938818"/>
              <a:gd name="connsiteY40" fmla="*/ 2141852 h 2504949"/>
              <a:gd name="connsiteX41" fmla="*/ 656509 w 8938818"/>
              <a:gd name="connsiteY41" fmla="*/ 2243452 h 2504949"/>
              <a:gd name="connsiteX42" fmla="*/ 682703 w 8938818"/>
              <a:gd name="connsiteY42" fmla="*/ 2360134 h 2504949"/>
              <a:gd name="connsiteX43" fmla="*/ 779540 w 8938818"/>
              <a:gd name="connsiteY43" fmla="*/ 2503802 h 2504949"/>
              <a:gd name="connsiteX44" fmla="*/ 896222 w 8938818"/>
              <a:gd name="connsiteY44" fmla="*/ 2420459 h 2504949"/>
              <a:gd name="connsiteX45" fmla="*/ 1013697 w 8938818"/>
              <a:gd name="connsiteY45" fmla="*/ 2293459 h 2504949"/>
              <a:gd name="connsiteX46" fmla="*/ 1079750 w 8938818"/>
              <a:gd name="connsiteY46" fmla="*/ 2202552 h 2504949"/>
              <a:gd name="connsiteX47" fmla="*/ 1190305 w 8938818"/>
              <a:gd name="connsiteY47" fmla="*/ 2155587 h 2504949"/>
              <a:gd name="connsiteX48" fmla="*/ 1288261 w 8938818"/>
              <a:gd name="connsiteY48" fmla="*/ 2076342 h 2504949"/>
              <a:gd name="connsiteX49" fmla="*/ 1344327 w 8938818"/>
              <a:gd name="connsiteY49" fmla="*/ 2006786 h 2504949"/>
              <a:gd name="connsiteX50" fmla="*/ 1308318 w 8938818"/>
              <a:gd name="connsiteY50" fmla="*/ 1891525 h 2504949"/>
              <a:gd name="connsiteX51" fmla="*/ 1258480 w 8938818"/>
              <a:gd name="connsiteY51" fmla="*/ 1800373 h 2504949"/>
              <a:gd name="connsiteX52" fmla="*/ 1200825 w 8938818"/>
              <a:gd name="connsiteY52" fmla="*/ 1685573 h 2504949"/>
              <a:gd name="connsiteX53" fmla="*/ 1155823 w 8938818"/>
              <a:gd name="connsiteY53" fmla="*/ 1563079 h 2504949"/>
              <a:gd name="connsiteX54" fmla="*/ 1182847 w 8938818"/>
              <a:gd name="connsiteY54" fmla="*/ 1490873 h 2504949"/>
              <a:gd name="connsiteX55" fmla="*/ 1273805 w 8938818"/>
              <a:gd name="connsiteY55" fmla="*/ 1489260 h 2504949"/>
              <a:gd name="connsiteX56" fmla="*/ 1353252 w 8938818"/>
              <a:gd name="connsiteY56" fmla="*/ 1608438 h 2504949"/>
              <a:gd name="connsiteX57" fmla="*/ 1412663 w 8938818"/>
              <a:gd name="connsiteY57" fmla="*/ 1647216 h 2504949"/>
              <a:gd name="connsiteX58" fmla="*/ 1546015 w 8938818"/>
              <a:gd name="connsiteY58" fmla="*/ 1551271 h 2504949"/>
              <a:gd name="connsiteX59" fmla="*/ 1660984 w 8938818"/>
              <a:gd name="connsiteY59" fmla="*/ 1447580 h 2504949"/>
              <a:gd name="connsiteX60" fmla="*/ 1758840 w 8938818"/>
              <a:gd name="connsiteY60" fmla="*/ 1360498 h 2504949"/>
              <a:gd name="connsiteX61" fmla="*/ 1838739 w 8938818"/>
              <a:gd name="connsiteY61" fmla="*/ 1286560 h 2504949"/>
              <a:gd name="connsiteX62" fmla="*/ 1913883 w 8938818"/>
              <a:gd name="connsiteY62" fmla="*/ 1256398 h 2504949"/>
              <a:gd name="connsiteX63" fmla="*/ 1995015 w 8938818"/>
              <a:gd name="connsiteY63" fmla="*/ 1312051 h 2504949"/>
              <a:gd name="connsiteX64" fmla="*/ 1979307 w 8938818"/>
              <a:gd name="connsiteY64" fmla="*/ 1380109 h 2504949"/>
              <a:gd name="connsiteX65" fmla="*/ 1918188 w 8938818"/>
              <a:gd name="connsiteY65" fmla="*/ 1444401 h 2504949"/>
              <a:gd name="connsiteX66" fmla="*/ 1828280 w 8938818"/>
              <a:gd name="connsiteY66" fmla="*/ 1520806 h 2504949"/>
              <a:gd name="connsiteX67" fmla="*/ 1639870 w 8938818"/>
              <a:gd name="connsiteY67" fmla="*/ 1671455 h 2504949"/>
              <a:gd name="connsiteX68" fmla="*/ 1454988 w 8938818"/>
              <a:gd name="connsiteY68" fmla="*/ 1817460 h 2504949"/>
              <a:gd name="connsiteX69" fmla="*/ 1505526 w 8938818"/>
              <a:gd name="connsiteY69" fmla="*/ 1916785 h 2504949"/>
              <a:gd name="connsiteX70" fmla="*/ 1665178 w 8938818"/>
              <a:gd name="connsiteY70" fmla="*/ 1857159 h 2504949"/>
              <a:gd name="connsiteX71" fmla="*/ 1843583 w 8938818"/>
              <a:gd name="connsiteY71" fmla="*/ 1766688 h 2504949"/>
              <a:gd name="connsiteX72" fmla="*/ 2027537 w 8938818"/>
              <a:gd name="connsiteY72" fmla="*/ 1693461 h 2504949"/>
              <a:gd name="connsiteX73" fmla="*/ 2180584 w 8938818"/>
              <a:gd name="connsiteY73" fmla="*/ 1631381 h 2504949"/>
              <a:gd name="connsiteX74" fmla="*/ 2307509 w 8938818"/>
              <a:gd name="connsiteY74" fmla="*/ 1590991 h 2504949"/>
              <a:gd name="connsiteX75" fmla="*/ 2426571 w 8938818"/>
              <a:gd name="connsiteY75" fmla="*/ 1561621 h 2504949"/>
              <a:gd name="connsiteX76" fmla="*/ 2485309 w 8938818"/>
              <a:gd name="connsiteY76" fmla="*/ 1526696 h 2504949"/>
              <a:gd name="connsiteX77" fmla="*/ 2535315 w 8938818"/>
              <a:gd name="connsiteY77" fmla="*/ 1515583 h 2504949"/>
              <a:gd name="connsiteX78" fmla="*/ 2593259 w 8938818"/>
              <a:gd name="connsiteY78" fmla="*/ 1506852 h 2504949"/>
              <a:gd name="connsiteX79" fmla="*/ 2713115 w 8938818"/>
              <a:gd name="connsiteY79" fmla="*/ 1436208 h 2504949"/>
              <a:gd name="connsiteX80" fmla="*/ 2782171 w 8938818"/>
              <a:gd name="connsiteY80" fmla="*/ 1398902 h 2504949"/>
              <a:gd name="connsiteX81" fmla="*/ 2863134 w 8938818"/>
              <a:gd name="connsiteY81" fmla="*/ 1395727 h 2504949"/>
              <a:gd name="connsiteX82" fmla="*/ 3139957 w 8938818"/>
              <a:gd name="connsiteY82" fmla="*/ 1430856 h 2504949"/>
              <a:gd name="connsiteX83" fmla="*/ 3484641 w 8938818"/>
              <a:gd name="connsiteY83" fmla="*/ 1394970 h 2504949"/>
              <a:gd name="connsiteX84" fmla="*/ 3638553 w 8938818"/>
              <a:gd name="connsiteY84" fmla="*/ 1355783 h 2504949"/>
              <a:gd name="connsiteX85" fmla="*/ 3640599 w 8938818"/>
              <a:gd name="connsiteY85" fmla="*/ 1257985 h 2504949"/>
              <a:gd name="connsiteX86" fmla="*/ 3627441 w 8938818"/>
              <a:gd name="connsiteY86" fmla="*/ 1139050 h 2504949"/>
              <a:gd name="connsiteX87" fmla="*/ 3574092 w 8938818"/>
              <a:gd name="connsiteY87" fmla="*/ 1020450 h 2504949"/>
              <a:gd name="connsiteX88" fmla="*/ 3546478 w 8938818"/>
              <a:gd name="connsiteY88" fmla="*/ 840268 h 2504949"/>
              <a:gd name="connsiteX89" fmla="*/ 3626096 w 8938818"/>
              <a:gd name="connsiteY89" fmla="*/ 800286 h 2504949"/>
              <a:gd name="connsiteX90" fmla="*/ 3684403 w 8938818"/>
              <a:gd name="connsiteY90" fmla="*/ 804587 h 2504949"/>
              <a:gd name="connsiteX91" fmla="*/ 3695878 w 8938818"/>
              <a:gd name="connsiteY91" fmla="*/ 849076 h 2504949"/>
              <a:gd name="connsiteX92" fmla="*/ 3732823 w 8938818"/>
              <a:gd name="connsiteY92" fmla="*/ 902384 h 2504949"/>
              <a:gd name="connsiteX93" fmla="*/ 3750835 w 8938818"/>
              <a:gd name="connsiteY93" fmla="*/ 940485 h 2504949"/>
              <a:gd name="connsiteX94" fmla="*/ 3773565 w 8938818"/>
              <a:gd name="connsiteY94" fmla="*/ 1035938 h 2504949"/>
              <a:gd name="connsiteX95" fmla="*/ 3789898 w 8938818"/>
              <a:gd name="connsiteY95" fmla="*/ 1123342 h 2504949"/>
              <a:gd name="connsiteX96" fmla="*/ 3810993 w 8938818"/>
              <a:gd name="connsiteY96" fmla="*/ 1260365 h 2504949"/>
              <a:gd name="connsiteX97" fmla="*/ 3864631 w 8938818"/>
              <a:gd name="connsiteY97" fmla="*/ 1338781 h 2504949"/>
              <a:gd name="connsiteX98" fmla="*/ 3961684 w 8938818"/>
              <a:gd name="connsiteY98" fmla="*/ 1351481 h 2504949"/>
              <a:gd name="connsiteX99" fmla="*/ 4181727 w 8938818"/>
              <a:gd name="connsiteY99" fmla="*/ 1311922 h 2504949"/>
              <a:gd name="connsiteX100" fmla="*/ 4377609 w 8938818"/>
              <a:gd name="connsiteY100" fmla="*/ 1290952 h 2504949"/>
              <a:gd name="connsiteX101" fmla="*/ 4532606 w 8938818"/>
              <a:gd name="connsiteY101" fmla="*/ 1249843 h 2504949"/>
              <a:gd name="connsiteX102" fmla="*/ 4687050 w 8938818"/>
              <a:gd name="connsiteY102" fmla="*/ 1220678 h 2504949"/>
              <a:gd name="connsiteX103" fmla="*/ 4777819 w 8938818"/>
              <a:gd name="connsiteY103" fmla="*/ 1201419 h 2504949"/>
              <a:gd name="connsiteX104" fmla="*/ 4880440 w 8938818"/>
              <a:gd name="connsiteY104" fmla="*/ 1184451 h 25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938818" h="2504949">
                <a:moveTo>
                  <a:pt x="4939388" y="1163068"/>
                </a:moveTo>
                <a:cubicBezTo>
                  <a:pt x="4969287" y="1155593"/>
                  <a:pt x="5060708" y="1129595"/>
                  <a:pt x="5090341" y="1121128"/>
                </a:cubicBezTo>
                <a:cubicBezTo>
                  <a:pt x="5126324" y="1111868"/>
                  <a:pt x="5172974" y="1095758"/>
                  <a:pt x="5246299" y="1086830"/>
                </a:cubicBezTo>
                <a:cubicBezTo>
                  <a:pt x="5319960" y="1063214"/>
                  <a:pt x="5343649" y="1058784"/>
                  <a:pt x="5414462" y="1046884"/>
                </a:cubicBezTo>
                <a:cubicBezTo>
                  <a:pt x="5485275" y="1034984"/>
                  <a:pt x="5423652" y="1038140"/>
                  <a:pt x="5671178" y="1015430"/>
                </a:cubicBezTo>
                <a:cubicBezTo>
                  <a:pt x="5806044" y="1015554"/>
                  <a:pt x="5854667" y="1018280"/>
                  <a:pt x="5926598" y="1016686"/>
                </a:cubicBezTo>
                <a:cubicBezTo>
                  <a:pt x="5998529" y="1015092"/>
                  <a:pt x="6033971" y="1006925"/>
                  <a:pt x="6102763" y="1005867"/>
                </a:cubicBezTo>
                <a:cubicBezTo>
                  <a:pt x="6224869" y="1036393"/>
                  <a:pt x="6252924" y="1006045"/>
                  <a:pt x="6371798" y="999849"/>
                </a:cubicBezTo>
                <a:cubicBezTo>
                  <a:pt x="6490672" y="993653"/>
                  <a:pt x="6570476" y="964457"/>
                  <a:pt x="6816009" y="968690"/>
                </a:cubicBezTo>
                <a:cubicBezTo>
                  <a:pt x="6862548" y="980325"/>
                  <a:pt x="7008758" y="1001233"/>
                  <a:pt x="7078740" y="1011552"/>
                </a:cubicBezTo>
                <a:cubicBezTo>
                  <a:pt x="7148722" y="1021871"/>
                  <a:pt x="7195025" y="1026369"/>
                  <a:pt x="7235903" y="1030602"/>
                </a:cubicBezTo>
                <a:cubicBezTo>
                  <a:pt x="7276781" y="1034835"/>
                  <a:pt x="7290275" y="1031660"/>
                  <a:pt x="7324009" y="1036952"/>
                </a:cubicBezTo>
                <a:cubicBezTo>
                  <a:pt x="7357743" y="1042244"/>
                  <a:pt x="7427008" y="1060092"/>
                  <a:pt x="7438309" y="1062352"/>
                </a:cubicBezTo>
                <a:cubicBezTo>
                  <a:pt x="7476409" y="1058119"/>
                  <a:pt x="7490959" y="1098052"/>
                  <a:pt x="7530976" y="1112376"/>
                </a:cubicBezTo>
                <a:cubicBezTo>
                  <a:pt x="7570993" y="1126700"/>
                  <a:pt x="7620236" y="1141020"/>
                  <a:pt x="7678410" y="1148296"/>
                </a:cubicBezTo>
                <a:cubicBezTo>
                  <a:pt x="7736584" y="1155572"/>
                  <a:pt x="7829287" y="1175250"/>
                  <a:pt x="7880022" y="1156031"/>
                </a:cubicBezTo>
                <a:cubicBezTo>
                  <a:pt x="7930757" y="1136812"/>
                  <a:pt x="7961985" y="1068308"/>
                  <a:pt x="7982822" y="1032983"/>
                </a:cubicBezTo>
                <a:cubicBezTo>
                  <a:pt x="8003659" y="997658"/>
                  <a:pt x="7998300" y="970012"/>
                  <a:pt x="8005047" y="944083"/>
                </a:cubicBezTo>
                <a:cubicBezTo>
                  <a:pt x="8011794" y="918154"/>
                  <a:pt x="8014836" y="890109"/>
                  <a:pt x="8023303" y="877409"/>
                </a:cubicBezTo>
                <a:cubicBezTo>
                  <a:pt x="8027536" y="856242"/>
                  <a:pt x="8046984" y="832032"/>
                  <a:pt x="8062197" y="818671"/>
                </a:cubicBezTo>
                <a:cubicBezTo>
                  <a:pt x="8077410" y="805310"/>
                  <a:pt x="8086671" y="794065"/>
                  <a:pt x="8114584" y="797240"/>
                </a:cubicBezTo>
                <a:cubicBezTo>
                  <a:pt x="8142497" y="800415"/>
                  <a:pt x="8221476" y="792874"/>
                  <a:pt x="8229678" y="837721"/>
                </a:cubicBezTo>
                <a:cubicBezTo>
                  <a:pt x="8237880" y="882568"/>
                  <a:pt x="8173244" y="1000189"/>
                  <a:pt x="8163797" y="1066321"/>
                </a:cubicBezTo>
                <a:cubicBezTo>
                  <a:pt x="8168030" y="1095954"/>
                  <a:pt x="8161547" y="1178505"/>
                  <a:pt x="8178877" y="1209990"/>
                </a:cubicBezTo>
                <a:cubicBezTo>
                  <a:pt x="8196207" y="1241475"/>
                  <a:pt x="8241320" y="1238300"/>
                  <a:pt x="8267778" y="1255233"/>
                </a:cubicBezTo>
                <a:cubicBezTo>
                  <a:pt x="8294237" y="1272166"/>
                  <a:pt x="8311699" y="1301536"/>
                  <a:pt x="8337628" y="1311590"/>
                </a:cubicBezTo>
                <a:cubicBezTo>
                  <a:pt x="8363557" y="1321644"/>
                  <a:pt x="8397556" y="1310531"/>
                  <a:pt x="8423353" y="1315558"/>
                </a:cubicBezTo>
                <a:cubicBezTo>
                  <a:pt x="8449150" y="1320585"/>
                  <a:pt x="8407310" y="1287461"/>
                  <a:pt x="8492409" y="1341752"/>
                </a:cubicBezTo>
                <a:cubicBezTo>
                  <a:pt x="8577508" y="1396043"/>
                  <a:pt x="8870163" y="1625360"/>
                  <a:pt x="8933950" y="1641307"/>
                </a:cubicBezTo>
                <a:cubicBezTo>
                  <a:pt x="8957233" y="1539707"/>
                  <a:pt x="8890175" y="1299492"/>
                  <a:pt x="8876657" y="1154111"/>
                </a:cubicBezTo>
                <a:cubicBezTo>
                  <a:pt x="8863139" y="1008730"/>
                  <a:pt x="8871413" y="917439"/>
                  <a:pt x="8852844" y="769019"/>
                </a:cubicBezTo>
                <a:cubicBezTo>
                  <a:pt x="8834275" y="620599"/>
                  <a:pt x="8885327" y="384642"/>
                  <a:pt x="8765242" y="263592"/>
                </a:cubicBezTo>
                <a:cubicBezTo>
                  <a:pt x="8645157" y="142543"/>
                  <a:pt x="8515404" y="155628"/>
                  <a:pt x="8132336" y="42722"/>
                </a:cubicBezTo>
                <a:lnTo>
                  <a:pt x="6244798" y="3913"/>
                </a:lnTo>
                <a:lnTo>
                  <a:pt x="2379741" y="33217"/>
                </a:lnTo>
                <a:cubicBezTo>
                  <a:pt x="1488624" y="-47654"/>
                  <a:pt x="823605" y="30554"/>
                  <a:pt x="427909" y="145323"/>
                </a:cubicBezTo>
                <a:cubicBezTo>
                  <a:pt x="32213" y="260092"/>
                  <a:pt x="12309" y="630023"/>
                  <a:pt x="5562" y="721834"/>
                </a:cubicBezTo>
                <a:cubicBezTo>
                  <a:pt x="-36558" y="890316"/>
                  <a:pt x="171156" y="1036304"/>
                  <a:pt x="271180" y="1156557"/>
                </a:cubicBezTo>
                <a:cubicBezTo>
                  <a:pt x="371204" y="1276810"/>
                  <a:pt x="552071" y="1329936"/>
                  <a:pt x="605709" y="1443352"/>
                </a:cubicBezTo>
                <a:cubicBezTo>
                  <a:pt x="659347" y="1556768"/>
                  <a:pt x="597242" y="1705819"/>
                  <a:pt x="593009" y="1837052"/>
                </a:cubicBezTo>
                <a:cubicBezTo>
                  <a:pt x="611792" y="2212703"/>
                  <a:pt x="584076" y="1987352"/>
                  <a:pt x="618409" y="2141852"/>
                </a:cubicBezTo>
                <a:cubicBezTo>
                  <a:pt x="628794" y="2188583"/>
                  <a:pt x="622889" y="2209832"/>
                  <a:pt x="656509" y="2243452"/>
                </a:cubicBezTo>
                <a:cubicBezTo>
                  <a:pt x="681128" y="2268071"/>
                  <a:pt x="651715" y="2349805"/>
                  <a:pt x="682703" y="2360134"/>
                </a:cubicBezTo>
                <a:cubicBezTo>
                  <a:pt x="725559" y="2441362"/>
                  <a:pt x="743954" y="2493748"/>
                  <a:pt x="779540" y="2503802"/>
                </a:cubicBezTo>
                <a:cubicBezTo>
                  <a:pt x="815126" y="2513856"/>
                  <a:pt x="857196" y="2455516"/>
                  <a:pt x="896222" y="2420459"/>
                </a:cubicBezTo>
                <a:cubicBezTo>
                  <a:pt x="935248" y="2385402"/>
                  <a:pt x="983109" y="2329777"/>
                  <a:pt x="1013697" y="2293459"/>
                </a:cubicBezTo>
                <a:cubicBezTo>
                  <a:pt x="1044285" y="2257141"/>
                  <a:pt x="1050315" y="2225531"/>
                  <a:pt x="1079750" y="2202552"/>
                </a:cubicBezTo>
                <a:cubicBezTo>
                  <a:pt x="1109185" y="2179573"/>
                  <a:pt x="1155553" y="2176622"/>
                  <a:pt x="1190305" y="2155587"/>
                </a:cubicBezTo>
                <a:cubicBezTo>
                  <a:pt x="1225057" y="2134552"/>
                  <a:pt x="1192496" y="2108264"/>
                  <a:pt x="1288261" y="2076342"/>
                </a:cubicBezTo>
                <a:cubicBezTo>
                  <a:pt x="1329726" y="2055372"/>
                  <a:pt x="1340984" y="2037589"/>
                  <a:pt x="1344327" y="2006786"/>
                </a:cubicBezTo>
                <a:cubicBezTo>
                  <a:pt x="1347670" y="1975983"/>
                  <a:pt x="1322626" y="1925927"/>
                  <a:pt x="1308318" y="1891525"/>
                </a:cubicBezTo>
                <a:cubicBezTo>
                  <a:pt x="1294010" y="1857123"/>
                  <a:pt x="1276395" y="1834698"/>
                  <a:pt x="1258480" y="1800373"/>
                </a:cubicBezTo>
                <a:cubicBezTo>
                  <a:pt x="1240565" y="1766048"/>
                  <a:pt x="1217934" y="1725122"/>
                  <a:pt x="1200825" y="1685573"/>
                </a:cubicBezTo>
                <a:cubicBezTo>
                  <a:pt x="1183716" y="1646024"/>
                  <a:pt x="1162267" y="1594150"/>
                  <a:pt x="1155823" y="1563079"/>
                </a:cubicBezTo>
                <a:cubicBezTo>
                  <a:pt x="1149379" y="1532008"/>
                  <a:pt x="1159736" y="1500420"/>
                  <a:pt x="1182847" y="1490873"/>
                </a:cubicBezTo>
                <a:cubicBezTo>
                  <a:pt x="1205958" y="1481327"/>
                  <a:pt x="1245404" y="1469666"/>
                  <a:pt x="1273805" y="1489260"/>
                </a:cubicBezTo>
                <a:cubicBezTo>
                  <a:pt x="1302206" y="1508854"/>
                  <a:pt x="1330109" y="1582112"/>
                  <a:pt x="1353252" y="1608438"/>
                </a:cubicBezTo>
                <a:cubicBezTo>
                  <a:pt x="1376395" y="1634764"/>
                  <a:pt x="1399963" y="1642983"/>
                  <a:pt x="1412663" y="1647216"/>
                </a:cubicBezTo>
                <a:cubicBezTo>
                  <a:pt x="1421021" y="1645127"/>
                  <a:pt x="1504628" y="1584544"/>
                  <a:pt x="1546015" y="1551271"/>
                </a:cubicBezTo>
                <a:cubicBezTo>
                  <a:pt x="1587402" y="1517998"/>
                  <a:pt x="1625513" y="1479375"/>
                  <a:pt x="1660984" y="1447580"/>
                </a:cubicBezTo>
                <a:lnTo>
                  <a:pt x="1758840" y="1360498"/>
                </a:lnTo>
                <a:cubicBezTo>
                  <a:pt x="1788466" y="1333661"/>
                  <a:pt x="1812899" y="1303910"/>
                  <a:pt x="1838739" y="1286560"/>
                </a:cubicBezTo>
                <a:cubicBezTo>
                  <a:pt x="1864580" y="1269210"/>
                  <a:pt x="1887837" y="1252150"/>
                  <a:pt x="1913883" y="1256398"/>
                </a:cubicBezTo>
                <a:cubicBezTo>
                  <a:pt x="1939929" y="1260646"/>
                  <a:pt x="1984111" y="1291433"/>
                  <a:pt x="1995015" y="1312051"/>
                </a:cubicBezTo>
                <a:cubicBezTo>
                  <a:pt x="2005919" y="1332669"/>
                  <a:pt x="1992112" y="1358051"/>
                  <a:pt x="1979307" y="1380109"/>
                </a:cubicBezTo>
                <a:cubicBezTo>
                  <a:pt x="1966503" y="1402167"/>
                  <a:pt x="1943359" y="1420952"/>
                  <a:pt x="1918188" y="1444401"/>
                </a:cubicBezTo>
                <a:cubicBezTo>
                  <a:pt x="1893017" y="1467850"/>
                  <a:pt x="1874666" y="1482964"/>
                  <a:pt x="1828280" y="1520806"/>
                </a:cubicBezTo>
                <a:cubicBezTo>
                  <a:pt x="1781894" y="1558648"/>
                  <a:pt x="1767030" y="1575094"/>
                  <a:pt x="1639870" y="1671455"/>
                </a:cubicBezTo>
                <a:cubicBezTo>
                  <a:pt x="1565212" y="1729739"/>
                  <a:pt x="1513513" y="1760320"/>
                  <a:pt x="1454988" y="1817460"/>
                </a:cubicBezTo>
                <a:cubicBezTo>
                  <a:pt x="1481551" y="1864551"/>
                  <a:pt x="1488421" y="1906033"/>
                  <a:pt x="1505526" y="1916785"/>
                </a:cubicBezTo>
                <a:cubicBezTo>
                  <a:pt x="1522631" y="1927537"/>
                  <a:pt x="1608835" y="1882175"/>
                  <a:pt x="1665178" y="1857159"/>
                </a:cubicBezTo>
                <a:cubicBezTo>
                  <a:pt x="1721521" y="1832143"/>
                  <a:pt x="1760546" y="1792381"/>
                  <a:pt x="1843583" y="1766688"/>
                </a:cubicBezTo>
                <a:cubicBezTo>
                  <a:pt x="1877450" y="1762455"/>
                  <a:pt x="1971370" y="1716012"/>
                  <a:pt x="2027537" y="1693461"/>
                </a:cubicBezTo>
                <a:cubicBezTo>
                  <a:pt x="2083704" y="1670910"/>
                  <a:pt x="2133922" y="1648459"/>
                  <a:pt x="2180584" y="1631381"/>
                </a:cubicBezTo>
                <a:cubicBezTo>
                  <a:pt x="2227246" y="1614303"/>
                  <a:pt x="2286342" y="1595224"/>
                  <a:pt x="2307509" y="1590991"/>
                </a:cubicBezTo>
                <a:cubicBezTo>
                  <a:pt x="2376699" y="1555138"/>
                  <a:pt x="2396938" y="1572337"/>
                  <a:pt x="2426571" y="1561621"/>
                </a:cubicBezTo>
                <a:cubicBezTo>
                  <a:pt x="2456204" y="1550905"/>
                  <a:pt x="2467185" y="1534369"/>
                  <a:pt x="2485309" y="1526696"/>
                </a:cubicBezTo>
                <a:cubicBezTo>
                  <a:pt x="2503433" y="1519023"/>
                  <a:pt x="2517323" y="1518890"/>
                  <a:pt x="2535315" y="1515583"/>
                </a:cubicBezTo>
                <a:cubicBezTo>
                  <a:pt x="2553307" y="1512276"/>
                  <a:pt x="2576983" y="1510921"/>
                  <a:pt x="2593259" y="1506852"/>
                </a:cubicBezTo>
                <a:cubicBezTo>
                  <a:pt x="2683049" y="1446992"/>
                  <a:pt x="2681630" y="1454200"/>
                  <a:pt x="2713115" y="1436208"/>
                </a:cubicBezTo>
                <a:cubicBezTo>
                  <a:pt x="2744600" y="1418216"/>
                  <a:pt x="2757168" y="1405649"/>
                  <a:pt x="2782171" y="1398902"/>
                </a:cubicBezTo>
                <a:cubicBezTo>
                  <a:pt x="2807174" y="1392155"/>
                  <a:pt x="2803503" y="1390401"/>
                  <a:pt x="2863134" y="1395727"/>
                </a:cubicBezTo>
                <a:cubicBezTo>
                  <a:pt x="2922765" y="1401053"/>
                  <a:pt x="3036373" y="1430982"/>
                  <a:pt x="3139957" y="1430856"/>
                </a:cubicBezTo>
                <a:cubicBezTo>
                  <a:pt x="3243541" y="1430730"/>
                  <a:pt x="3251808" y="1399203"/>
                  <a:pt x="3484641" y="1394970"/>
                </a:cubicBezTo>
                <a:cubicBezTo>
                  <a:pt x="3497341" y="1386503"/>
                  <a:pt x="3612560" y="1378614"/>
                  <a:pt x="3638553" y="1355783"/>
                </a:cubicBezTo>
                <a:cubicBezTo>
                  <a:pt x="3664546" y="1332952"/>
                  <a:pt x="3642451" y="1294107"/>
                  <a:pt x="3640599" y="1257985"/>
                </a:cubicBezTo>
                <a:cubicBezTo>
                  <a:pt x="3638747" y="1221863"/>
                  <a:pt x="3638525" y="1178639"/>
                  <a:pt x="3627441" y="1139050"/>
                </a:cubicBezTo>
                <a:cubicBezTo>
                  <a:pt x="3616357" y="1099461"/>
                  <a:pt x="3587586" y="1070247"/>
                  <a:pt x="3574092" y="1020450"/>
                </a:cubicBezTo>
                <a:cubicBezTo>
                  <a:pt x="3560598" y="970653"/>
                  <a:pt x="3537811" y="876962"/>
                  <a:pt x="3546478" y="840268"/>
                </a:cubicBezTo>
                <a:cubicBezTo>
                  <a:pt x="3555145" y="803574"/>
                  <a:pt x="3603109" y="806233"/>
                  <a:pt x="3626096" y="800286"/>
                </a:cubicBezTo>
                <a:cubicBezTo>
                  <a:pt x="3649083" y="794339"/>
                  <a:pt x="3672773" y="796455"/>
                  <a:pt x="3684403" y="804587"/>
                </a:cubicBezTo>
                <a:cubicBezTo>
                  <a:pt x="3696033" y="812719"/>
                  <a:pt x="3687411" y="836376"/>
                  <a:pt x="3695878" y="849076"/>
                </a:cubicBezTo>
                <a:cubicBezTo>
                  <a:pt x="3691645" y="878709"/>
                  <a:pt x="3723663" y="887149"/>
                  <a:pt x="3732823" y="902384"/>
                </a:cubicBezTo>
                <a:cubicBezTo>
                  <a:pt x="3741983" y="917619"/>
                  <a:pt x="3744045" y="918226"/>
                  <a:pt x="3750835" y="940485"/>
                </a:cubicBezTo>
                <a:cubicBezTo>
                  <a:pt x="3757625" y="962744"/>
                  <a:pt x="3760601" y="1000220"/>
                  <a:pt x="3773565" y="1035938"/>
                </a:cubicBezTo>
                <a:cubicBezTo>
                  <a:pt x="3772242" y="1064513"/>
                  <a:pt x="3783660" y="1085938"/>
                  <a:pt x="3789898" y="1123342"/>
                </a:cubicBezTo>
                <a:cubicBezTo>
                  <a:pt x="3796136" y="1160746"/>
                  <a:pt x="3798538" y="1224459"/>
                  <a:pt x="3810993" y="1260365"/>
                </a:cubicBezTo>
                <a:cubicBezTo>
                  <a:pt x="3823448" y="1296271"/>
                  <a:pt x="3839516" y="1323595"/>
                  <a:pt x="3864631" y="1338781"/>
                </a:cubicBezTo>
                <a:cubicBezTo>
                  <a:pt x="3889746" y="1353967"/>
                  <a:pt x="3908835" y="1355957"/>
                  <a:pt x="3961684" y="1351481"/>
                </a:cubicBezTo>
                <a:cubicBezTo>
                  <a:pt x="4014533" y="1347005"/>
                  <a:pt x="4079838" y="1332499"/>
                  <a:pt x="4181727" y="1311922"/>
                </a:cubicBezTo>
                <a:cubicBezTo>
                  <a:pt x="4256675" y="1295283"/>
                  <a:pt x="4319129" y="1301299"/>
                  <a:pt x="4377609" y="1290952"/>
                </a:cubicBezTo>
                <a:cubicBezTo>
                  <a:pt x="4436089" y="1280606"/>
                  <a:pt x="4483790" y="1266379"/>
                  <a:pt x="4532606" y="1249843"/>
                </a:cubicBezTo>
                <a:lnTo>
                  <a:pt x="4687050" y="1220678"/>
                </a:lnTo>
                <a:cubicBezTo>
                  <a:pt x="4727919" y="1212607"/>
                  <a:pt x="4740072" y="1199876"/>
                  <a:pt x="4777819" y="1201419"/>
                </a:cubicBezTo>
                <a:cubicBezTo>
                  <a:pt x="4807873" y="1212416"/>
                  <a:pt x="4852994" y="1173495"/>
                  <a:pt x="4880440" y="11844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633167" y="3318920"/>
            <a:ext cx="7466199" cy="2682556"/>
          </a:xfrm>
          <a:custGeom>
            <a:avLst/>
            <a:gdLst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79387 w 6799634"/>
              <a:gd name="connsiteY30" fmla="*/ 802697 h 1720792"/>
              <a:gd name="connsiteX31" fmla="*/ 2928026 w 6799634"/>
              <a:gd name="connsiteY31" fmla="*/ 792969 h 1720792"/>
              <a:gd name="connsiteX32" fmla="*/ 3005847 w 6799634"/>
              <a:gd name="connsiteY32" fmla="*/ 783241 h 1720792"/>
              <a:gd name="connsiteX33" fmla="*/ 3073941 w 6799634"/>
              <a:gd name="connsiteY33" fmla="*/ 763786 h 1720792"/>
              <a:gd name="connsiteX34" fmla="*/ 3161489 w 6799634"/>
              <a:gd name="connsiteY34" fmla="*/ 744331 h 1720792"/>
              <a:gd name="connsiteX35" fmla="*/ 3190672 w 6799634"/>
              <a:gd name="connsiteY35" fmla="*/ 715148 h 1720792"/>
              <a:gd name="connsiteX36" fmla="*/ 3229583 w 6799634"/>
              <a:gd name="connsiteY36" fmla="*/ 695692 h 1720792"/>
              <a:gd name="connsiteX37" fmla="*/ 3297677 w 6799634"/>
              <a:gd name="connsiteY37" fmla="*/ 647054 h 1720792"/>
              <a:gd name="connsiteX38" fmla="*/ 3307404 w 6799634"/>
              <a:gd name="connsiteY38" fmla="*/ 617871 h 1720792"/>
              <a:gd name="connsiteX39" fmla="*/ 3336587 w 6799634"/>
              <a:gd name="connsiteY39" fmla="*/ 608143 h 1720792"/>
              <a:gd name="connsiteX40" fmla="*/ 3356043 w 6799634"/>
              <a:gd name="connsiteY40" fmla="*/ 588688 h 1720792"/>
              <a:gd name="connsiteX41" fmla="*/ 3433864 w 6799634"/>
              <a:gd name="connsiteY41" fmla="*/ 501139 h 1720792"/>
              <a:gd name="connsiteX42" fmla="*/ 3463047 w 6799634"/>
              <a:gd name="connsiteY42" fmla="*/ 491412 h 1720792"/>
              <a:gd name="connsiteX43" fmla="*/ 3521413 w 6799634"/>
              <a:gd name="connsiteY43" fmla="*/ 452501 h 1720792"/>
              <a:gd name="connsiteX44" fmla="*/ 3550596 w 6799634"/>
              <a:gd name="connsiteY44" fmla="*/ 384407 h 1720792"/>
              <a:gd name="connsiteX45" fmla="*/ 3570051 w 6799634"/>
              <a:gd name="connsiteY45" fmla="*/ 355224 h 1720792"/>
              <a:gd name="connsiteX46" fmla="*/ 3647872 w 6799634"/>
              <a:gd name="connsiteY46" fmla="*/ 316314 h 1720792"/>
              <a:gd name="connsiteX47" fmla="*/ 3715966 w 6799634"/>
              <a:gd name="connsiteY47" fmla="*/ 277403 h 1720792"/>
              <a:gd name="connsiteX48" fmla="*/ 3754877 w 6799634"/>
              <a:gd name="connsiteY48" fmla="*/ 267675 h 1720792"/>
              <a:gd name="connsiteX49" fmla="*/ 3822970 w 6799634"/>
              <a:gd name="connsiteY49" fmla="*/ 248220 h 1720792"/>
              <a:gd name="connsiteX50" fmla="*/ 3929975 w 6799634"/>
              <a:gd name="connsiteY50" fmla="*/ 228765 h 1720792"/>
              <a:gd name="connsiteX51" fmla="*/ 4075889 w 6799634"/>
              <a:gd name="connsiteY51" fmla="*/ 180126 h 1720792"/>
              <a:gd name="connsiteX52" fmla="*/ 4250987 w 6799634"/>
              <a:gd name="connsiteY52" fmla="*/ 150943 h 1720792"/>
              <a:gd name="connsiteX53" fmla="*/ 4319081 w 6799634"/>
              <a:gd name="connsiteY53" fmla="*/ 121761 h 1720792"/>
              <a:gd name="connsiteX54" fmla="*/ 4387175 w 6799634"/>
              <a:gd name="connsiteY54" fmla="*/ 112033 h 1720792"/>
              <a:gd name="connsiteX55" fmla="*/ 4533089 w 6799634"/>
              <a:gd name="connsiteY55" fmla="*/ 82850 h 1720792"/>
              <a:gd name="connsiteX56" fmla="*/ 4620638 w 6799634"/>
              <a:gd name="connsiteY56" fmla="*/ 63395 h 1720792"/>
              <a:gd name="connsiteX57" fmla="*/ 4669277 w 6799634"/>
              <a:gd name="connsiteY57" fmla="*/ 53667 h 1720792"/>
              <a:gd name="connsiteX58" fmla="*/ 4708187 w 6799634"/>
              <a:gd name="connsiteY58" fmla="*/ 43939 h 1720792"/>
              <a:gd name="connsiteX59" fmla="*/ 5029200 w 6799634"/>
              <a:gd name="connsiteY59" fmla="*/ 24484 h 1720792"/>
              <a:gd name="connsiteX60" fmla="*/ 5768502 w 6799634"/>
              <a:gd name="connsiteY60" fmla="*/ 24484 h 1720792"/>
              <a:gd name="connsiteX61" fmla="*/ 5953328 w 6799634"/>
              <a:gd name="connsiteY61" fmla="*/ 34212 h 1720792"/>
              <a:gd name="connsiteX62" fmla="*/ 6284068 w 6799634"/>
              <a:gd name="connsiteY62" fmla="*/ 43939 h 1720792"/>
              <a:gd name="connsiteX63" fmla="*/ 6332706 w 6799634"/>
              <a:gd name="connsiteY63" fmla="*/ 53667 h 1720792"/>
              <a:gd name="connsiteX64" fmla="*/ 6459166 w 6799634"/>
              <a:gd name="connsiteY64" fmla="*/ 82850 h 1720792"/>
              <a:gd name="connsiteX65" fmla="*/ 6536987 w 6799634"/>
              <a:gd name="connsiteY65" fmla="*/ 92578 h 1720792"/>
              <a:gd name="connsiteX66" fmla="*/ 6575898 w 6799634"/>
              <a:gd name="connsiteY66" fmla="*/ 112033 h 1720792"/>
              <a:gd name="connsiteX67" fmla="*/ 6605081 w 6799634"/>
              <a:gd name="connsiteY67" fmla="*/ 121761 h 1720792"/>
              <a:gd name="connsiteX68" fmla="*/ 6634264 w 6799634"/>
              <a:gd name="connsiteY68" fmla="*/ 141216 h 1720792"/>
              <a:gd name="connsiteX69" fmla="*/ 6692630 w 6799634"/>
              <a:gd name="connsiteY69" fmla="*/ 160671 h 1720792"/>
              <a:gd name="connsiteX70" fmla="*/ 6799634 w 6799634"/>
              <a:gd name="connsiteY70" fmla="*/ 219037 h 1720792"/>
              <a:gd name="connsiteX71" fmla="*/ 6789906 w 6799634"/>
              <a:gd name="connsiteY71" fmla="*/ 958339 h 1720792"/>
              <a:gd name="connsiteX72" fmla="*/ 6780179 w 6799634"/>
              <a:gd name="connsiteY72" fmla="*/ 1045888 h 1720792"/>
              <a:gd name="connsiteX73" fmla="*/ 6770451 w 6799634"/>
              <a:gd name="connsiteY73" fmla="*/ 1230714 h 1720792"/>
              <a:gd name="connsiteX74" fmla="*/ 6760723 w 6799634"/>
              <a:gd name="connsiteY74" fmla="*/ 1376629 h 1720792"/>
              <a:gd name="connsiteX75" fmla="*/ 6750996 w 6799634"/>
              <a:gd name="connsiteY75" fmla="*/ 1405812 h 1720792"/>
              <a:gd name="connsiteX76" fmla="*/ 6731541 w 6799634"/>
              <a:gd name="connsiteY76" fmla="*/ 1561454 h 1720792"/>
              <a:gd name="connsiteX77" fmla="*/ 6721813 w 6799634"/>
              <a:gd name="connsiteY77" fmla="*/ 1697641 h 1720792"/>
              <a:gd name="connsiteX78" fmla="*/ 5758775 w 6799634"/>
              <a:gd name="connsiteY78" fmla="*/ 1707369 h 1720792"/>
              <a:gd name="connsiteX79" fmla="*/ 3871609 w 6799634"/>
              <a:gd name="connsiteY79" fmla="*/ 1697641 h 1720792"/>
              <a:gd name="connsiteX80" fmla="*/ 3628417 w 6799634"/>
              <a:gd name="connsiteY80" fmla="*/ 1707369 h 1720792"/>
              <a:gd name="connsiteX81" fmla="*/ 1702341 w 6799634"/>
              <a:gd name="connsiteY81" fmla="*/ 1678186 h 1720792"/>
              <a:gd name="connsiteX82" fmla="*/ 1566153 w 6799634"/>
              <a:gd name="connsiteY82" fmla="*/ 1668458 h 1720792"/>
              <a:gd name="connsiteX83" fmla="*/ 924128 w 6799634"/>
              <a:gd name="connsiteY83" fmla="*/ 1649003 h 1720792"/>
              <a:gd name="connsiteX84" fmla="*/ 797668 w 6799634"/>
              <a:gd name="connsiteY84" fmla="*/ 1629548 h 1720792"/>
              <a:gd name="connsiteX85" fmla="*/ 564204 w 6799634"/>
              <a:gd name="connsiteY85" fmla="*/ 1619820 h 1720792"/>
              <a:gd name="connsiteX86" fmla="*/ 418289 w 6799634"/>
              <a:gd name="connsiteY86" fmla="*/ 1590637 h 1720792"/>
              <a:gd name="connsiteX87" fmla="*/ 204281 w 6799634"/>
              <a:gd name="connsiteY87" fmla="*/ 1571182 h 1720792"/>
              <a:gd name="connsiteX88" fmla="*/ 0 w 6799634"/>
              <a:gd name="connsiteY88" fmla="*/ 1551726 h 1720792"/>
              <a:gd name="connsiteX89" fmla="*/ 48638 w 6799634"/>
              <a:gd name="connsiteY89" fmla="*/ 1483633 h 1720792"/>
              <a:gd name="connsiteX90" fmla="*/ 68094 w 6799634"/>
              <a:gd name="connsiteY90" fmla="*/ 1464178 h 1720792"/>
              <a:gd name="connsiteX91" fmla="*/ 48638 w 6799634"/>
              <a:gd name="connsiteY91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28026 w 6799634"/>
              <a:gd name="connsiteY31" fmla="*/ 792969 h 1720792"/>
              <a:gd name="connsiteX32" fmla="*/ 3005847 w 6799634"/>
              <a:gd name="connsiteY32" fmla="*/ 783241 h 1720792"/>
              <a:gd name="connsiteX33" fmla="*/ 3073941 w 6799634"/>
              <a:gd name="connsiteY33" fmla="*/ 763786 h 1720792"/>
              <a:gd name="connsiteX34" fmla="*/ 3161489 w 6799634"/>
              <a:gd name="connsiteY34" fmla="*/ 744331 h 1720792"/>
              <a:gd name="connsiteX35" fmla="*/ 3190672 w 6799634"/>
              <a:gd name="connsiteY35" fmla="*/ 715148 h 1720792"/>
              <a:gd name="connsiteX36" fmla="*/ 3229583 w 6799634"/>
              <a:gd name="connsiteY36" fmla="*/ 695692 h 1720792"/>
              <a:gd name="connsiteX37" fmla="*/ 3297677 w 6799634"/>
              <a:gd name="connsiteY37" fmla="*/ 647054 h 1720792"/>
              <a:gd name="connsiteX38" fmla="*/ 3307404 w 6799634"/>
              <a:gd name="connsiteY38" fmla="*/ 617871 h 1720792"/>
              <a:gd name="connsiteX39" fmla="*/ 3336587 w 6799634"/>
              <a:gd name="connsiteY39" fmla="*/ 608143 h 1720792"/>
              <a:gd name="connsiteX40" fmla="*/ 3356043 w 6799634"/>
              <a:gd name="connsiteY40" fmla="*/ 588688 h 1720792"/>
              <a:gd name="connsiteX41" fmla="*/ 3433864 w 6799634"/>
              <a:gd name="connsiteY41" fmla="*/ 501139 h 1720792"/>
              <a:gd name="connsiteX42" fmla="*/ 3463047 w 6799634"/>
              <a:gd name="connsiteY42" fmla="*/ 491412 h 1720792"/>
              <a:gd name="connsiteX43" fmla="*/ 3521413 w 6799634"/>
              <a:gd name="connsiteY43" fmla="*/ 452501 h 1720792"/>
              <a:gd name="connsiteX44" fmla="*/ 3550596 w 6799634"/>
              <a:gd name="connsiteY44" fmla="*/ 384407 h 1720792"/>
              <a:gd name="connsiteX45" fmla="*/ 3570051 w 6799634"/>
              <a:gd name="connsiteY45" fmla="*/ 355224 h 1720792"/>
              <a:gd name="connsiteX46" fmla="*/ 3647872 w 6799634"/>
              <a:gd name="connsiteY46" fmla="*/ 316314 h 1720792"/>
              <a:gd name="connsiteX47" fmla="*/ 3715966 w 6799634"/>
              <a:gd name="connsiteY47" fmla="*/ 277403 h 1720792"/>
              <a:gd name="connsiteX48" fmla="*/ 3754877 w 6799634"/>
              <a:gd name="connsiteY48" fmla="*/ 267675 h 1720792"/>
              <a:gd name="connsiteX49" fmla="*/ 3822970 w 6799634"/>
              <a:gd name="connsiteY49" fmla="*/ 248220 h 1720792"/>
              <a:gd name="connsiteX50" fmla="*/ 3929975 w 6799634"/>
              <a:gd name="connsiteY50" fmla="*/ 228765 h 1720792"/>
              <a:gd name="connsiteX51" fmla="*/ 4075889 w 6799634"/>
              <a:gd name="connsiteY51" fmla="*/ 180126 h 1720792"/>
              <a:gd name="connsiteX52" fmla="*/ 4250987 w 6799634"/>
              <a:gd name="connsiteY52" fmla="*/ 150943 h 1720792"/>
              <a:gd name="connsiteX53" fmla="*/ 4319081 w 6799634"/>
              <a:gd name="connsiteY53" fmla="*/ 121761 h 1720792"/>
              <a:gd name="connsiteX54" fmla="*/ 4387175 w 6799634"/>
              <a:gd name="connsiteY54" fmla="*/ 112033 h 1720792"/>
              <a:gd name="connsiteX55" fmla="*/ 4533089 w 6799634"/>
              <a:gd name="connsiteY55" fmla="*/ 82850 h 1720792"/>
              <a:gd name="connsiteX56" fmla="*/ 4620638 w 6799634"/>
              <a:gd name="connsiteY56" fmla="*/ 63395 h 1720792"/>
              <a:gd name="connsiteX57" fmla="*/ 4669277 w 6799634"/>
              <a:gd name="connsiteY57" fmla="*/ 53667 h 1720792"/>
              <a:gd name="connsiteX58" fmla="*/ 4708187 w 6799634"/>
              <a:gd name="connsiteY58" fmla="*/ 43939 h 1720792"/>
              <a:gd name="connsiteX59" fmla="*/ 5029200 w 6799634"/>
              <a:gd name="connsiteY59" fmla="*/ 24484 h 1720792"/>
              <a:gd name="connsiteX60" fmla="*/ 5768502 w 6799634"/>
              <a:gd name="connsiteY60" fmla="*/ 24484 h 1720792"/>
              <a:gd name="connsiteX61" fmla="*/ 5953328 w 6799634"/>
              <a:gd name="connsiteY61" fmla="*/ 34212 h 1720792"/>
              <a:gd name="connsiteX62" fmla="*/ 6284068 w 6799634"/>
              <a:gd name="connsiteY62" fmla="*/ 43939 h 1720792"/>
              <a:gd name="connsiteX63" fmla="*/ 6332706 w 6799634"/>
              <a:gd name="connsiteY63" fmla="*/ 53667 h 1720792"/>
              <a:gd name="connsiteX64" fmla="*/ 6459166 w 6799634"/>
              <a:gd name="connsiteY64" fmla="*/ 82850 h 1720792"/>
              <a:gd name="connsiteX65" fmla="*/ 6536987 w 6799634"/>
              <a:gd name="connsiteY65" fmla="*/ 92578 h 1720792"/>
              <a:gd name="connsiteX66" fmla="*/ 6575898 w 6799634"/>
              <a:gd name="connsiteY66" fmla="*/ 112033 h 1720792"/>
              <a:gd name="connsiteX67" fmla="*/ 6605081 w 6799634"/>
              <a:gd name="connsiteY67" fmla="*/ 121761 h 1720792"/>
              <a:gd name="connsiteX68" fmla="*/ 6634264 w 6799634"/>
              <a:gd name="connsiteY68" fmla="*/ 141216 h 1720792"/>
              <a:gd name="connsiteX69" fmla="*/ 6692630 w 6799634"/>
              <a:gd name="connsiteY69" fmla="*/ 160671 h 1720792"/>
              <a:gd name="connsiteX70" fmla="*/ 6799634 w 6799634"/>
              <a:gd name="connsiteY70" fmla="*/ 219037 h 1720792"/>
              <a:gd name="connsiteX71" fmla="*/ 6789906 w 6799634"/>
              <a:gd name="connsiteY71" fmla="*/ 958339 h 1720792"/>
              <a:gd name="connsiteX72" fmla="*/ 6780179 w 6799634"/>
              <a:gd name="connsiteY72" fmla="*/ 1045888 h 1720792"/>
              <a:gd name="connsiteX73" fmla="*/ 6770451 w 6799634"/>
              <a:gd name="connsiteY73" fmla="*/ 1230714 h 1720792"/>
              <a:gd name="connsiteX74" fmla="*/ 6760723 w 6799634"/>
              <a:gd name="connsiteY74" fmla="*/ 1376629 h 1720792"/>
              <a:gd name="connsiteX75" fmla="*/ 6750996 w 6799634"/>
              <a:gd name="connsiteY75" fmla="*/ 1405812 h 1720792"/>
              <a:gd name="connsiteX76" fmla="*/ 6731541 w 6799634"/>
              <a:gd name="connsiteY76" fmla="*/ 1561454 h 1720792"/>
              <a:gd name="connsiteX77" fmla="*/ 6721813 w 6799634"/>
              <a:gd name="connsiteY77" fmla="*/ 1697641 h 1720792"/>
              <a:gd name="connsiteX78" fmla="*/ 5758775 w 6799634"/>
              <a:gd name="connsiteY78" fmla="*/ 1707369 h 1720792"/>
              <a:gd name="connsiteX79" fmla="*/ 3871609 w 6799634"/>
              <a:gd name="connsiteY79" fmla="*/ 1697641 h 1720792"/>
              <a:gd name="connsiteX80" fmla="*/ 3628417 w 6799634"/>
              <a:gd name="connsiteY80" fmla="*/ 1707369 h 1720792"/>
              <a:gd name="connsiteX81" fmla="*/ 1702341 w 6799634"/>
              <a:gd name="connsiteY81" fmla="*/ 1678186 h 1720792"/>
              <a:gd name="connsiteX82" fmla="*/ 1566153 w 6799634"/>
              <a:gd name="connsiteY82" fmla="*/ 1668458 h 1720792"/>
              <a:gd name="connsiteX83" fmla="*/ 924128 w 6799634"/>
              <a:gd name="connsiteY83" fmla="*/ 1649003 h 1720792"/>
              <a:gd name="connsiteX84" fmla="*/ 797668 w 6799634"/>
              <a:gd name="connsiteY84" fmla="*/ 1629548 h 1720792"/>
              <a:gd name="connsiteX85" fmla="*/ 564204 w 6799634"/>
              <a:gd name="connsiteY85" fmla="*/ 1619820 h 1720792"/>
              <a:gd name="connsiteX86" fmla="*/ 418289 w 6799634"/>
              <a:gd name="connsiteY86" fmla="*/ 1590637 h 1720792"/>
              <a:gd name="connsiteX87" fmla="*/ 204281 w 6799634"/>
              <a:gd name="connsiteY87" fmla="*/ 1571182 h 1720792"/>
              <a:gd name="connsiteX88" fmla="*/ 0 w 6799634"/>
              <a:gd name="connsiteY88" fmla="*/ 1551726 h 1720792"/>
              <a:gd name="connsiteX89" fmla="*/ 48638 w 6799634"/>
              <a:gd name="connsiteY89" fmla="*/ 1483633 h 1720792"/>
              <a:gd name="connsiteX90" fmla="*/ 68094 w 6799634"/>
              <a:gd name="connsiteY90" fmla="*/ 1464178 h 1720792"/>
              <a:gd name="connsiteX91" fmla="*/ 48638 w 6799634"/>
              <a:gd name="connsiteY91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005847 w 6799634"/>
              <a:gd name="connsiteY32" fmla="*/ 783241 h 1720792"/>
              <a:gd name="connsiteX33" fmla="*/ 3073941 w 6799634"/>
              <a:gd name="connsiteY33" fmla="*/ 763786 h 1720792"/>
              <a:gd name="connsiteX34" fmla="*/ 3161489 w 6799634"/>
              <a:gd name="connsiteY34" fmla="*/ 744331 h 1720792"/>
              <a:gd name="connsiteX35" fmla="*/ 3190672 w 6799634"/>
              <a:gd name="connsiteY35" fmla="*/ 715148 h 1720792"/>
              <a:gd name="connsiteX36" fmla="*/ 3229583 w 6799634"/>
              <a:gd name="connsiteY36" fmla="*/ 695692 h 1720792"/>
              <a:gd name="connsiteX37" fmla="*/ 3297677 w 6799634"/>
              <a:gd name="connsiteY37" fmla="*/ 647054 h 1720792"/>
              <a:gd name="connsiteX38" fmla="*/ 3307404 w 6799634"/>
              <a:gd name="connsiteY38" fmla="*/ 617871 h 1720792"/>
              <a:gd name="connsiteX39" fmla="*/ 3336587 w 6799634"/>
              <a:gd name="connsiteY39" fmla="*/ 608143 h 1720792"/>
              <a:gd name="connsiteX40" fmla="*/ 3356043 w 6799634"/>
              <a:gd name="connsiteY40" fmla="*/ 588688 h 1720792"/>
              <a:gd name="connsiteX41" fmla="*/ 3433864 w 6799634"/>
              <a:gd name="connsiteY41" fmla="*/ 501139 h 1720792"/>
              <a:gd name="connsiteX42" fmla="*/ 3463047 w 6799634"/>
              <a:gd name="connsiteY42" fmla="*/ 491412 h 1720792"/>
              <a:gd name="connsiteX43" fmla="*/ 3521413 w 6799634"/>
              <a:gd name="connsiteY43" fmla="*/ 452501 h 1720792"/>
              <a:gd name="connsiteX44" fmla="*/ 3550596 w 6799634"/>
              <a:gd name="connsiteY44" fmla="*/ 384407 h 1720792"/>
              <a:gd name="connsiteX45" fmla="*/ 3570051 w 6799634"/>
              <a:gd name="connsiteY45" fmla="*/ 355224 h 1720792"/>
              <a:gd name="connsiteX46" fmla="*/ 3647872 w 6799634"/>
              <a:gd name="connsiteY46" fmla="*/ 316314 h 1720792"/>
              <a:gd name="connsiteX47" fmla="*/ 3715966 w 6799634"/>
              <a:gd name="connsiteY47" fmla="*/ 277403 h 1720792"/>
              <a:gd name="connsiteX48" fmla="*/ 3754877 w 6799634"/>
              <a:gd name="connsiteY48" fmla="*/ 267675 h 1720792"/>
              <a:gd name="connsiteX49" fmla="*/ 3822970 w 6799634"/>
              <a:gd name="connsiteY49" fmla="*/ 248220 h 1720792"/>
              <a:gd name="connsiteX50" fmla="*/ 3929975 w 6799634"/>
              <a:gd name="connsiteY50" fmla="*/ 228765 h 1720792"/>
              <a:gd name="connsiteX51" fmla="*/ 4075889 w 6799634"/>
              <a:gd name="connsiteY51" fmla="*/ 180126 h 1720792"/>
              <a:gd name="connsiteX52" fmla="*/ 4250987 w 6799634"/>
              <a:gd name="connsiteY52" fmla="*/ 150943 h 1720792"/>
              <a:gd name="connsiteX53" fmla="*/ 4319081 w 6799634"/>
              <a:gd name="connsiteY53" fmla="*/ 121761 h 1720792"/>
              <a:gd name="connsiteX54" fmla="*/ 4387175 w 6799634"/>
              <a:gd name="connsiteY54" fmla="*/ 112033 h 1720792"/>
              <a:gd name="connsiteX55" fmla="*/ 4533089 w 6799634"/>
              <a:gd name="connsiteY55" fmla="*/ 82850 h 1720792"/>
              <a:gd name="connsiteX56" fmla="*/ 4620638 w 6799634"/>
              <a:gd name="connsiteY56" fmla="*/ 63395 h 1720792"/>
              <a:gd name="connsiteX57" fmla="*/ 4669277 w 6799634"/>
              <a:gd name="connsiteY57" fmla="*/ 53667 h 1720792"/>
              <a:gd name="connsiteX58" fmla="*/ 4708187 w 6799634"/>
              <a:gd name="connsiteY58" fmla="*/ 43939 h 1720792"/>
              <a:gd name="connsiteX59" fmla="*/ 5029200 w 6799634"/>
              <a:gd name="connsiteY59" fmla="*/ 24484 h 1720792"/>
              <a:gd name="connsiteX60" fmla="*/ 5768502 w 6799634"/>
              <a:gd name="connsiteY60" fmla="*/ 24484 h 1720792"/>
              <a:gd name="connsiteX61" fmla="*/ 5953328 w 6799634"/>
              <a:gd name="connsiteY61" fmla="*/ 34212 h 1720792"/>
              <a:gd name="connsiteX62" fmla="*/ 6284068 w 6799634"/>
              <a:gd name="connsiteY62" fmla="*/ 43939 h 1720792"/>
              <a:gd name="connsiteX63" fmla="*/ 6332706 w 6799634"/>
              <a:gd name="connsiteY63" fmla="*/ 53667 h 1720792"/>
              <a:gd name="connsiteX64" fmla="*/ 6459166 w 6799634"/>
              <a:gd name="connsiteY64" fmla="*/ 82850 h 1720792"/>
              <a:gd name="connsiteX65" fmla="*/ 6536987 w 6799634"/>
              <a:gd name="connsiteY65" fmla="*/ 92578 h 1720792"/>
              <a:gd name="connsiteX66" fmla="*/ 6575898 w 6799634"/>
              <a:gd name="connsiteY66" fmla="*/ 112033 h 1720792"/>
              <a:gd name="connsiteX67" fmla="*/ 6605081 w 6799634"/>
              <a:gd name="connsiteY67" fmla="*/ 121761 h 1720792"/>
              <a:gd name="connsiteX68" fmla="*/ 6634264 w 6799634"/>
              <a:gd name="connsiteY68" fmla="*/ 141216 h 1720792"/>
              <a:gd name="connsiteX69" fmla="*/ 6692630 w 6799634"/>
              <a:gd name="connsiteY69" fmla="*/ 160671 h 1720792"/>
              <a:gd name="connsiteX70" fmla="*/ 6799634 w 6799634"/>
              <a:gd name="connsiteY70" fmla="*/ 219037 h 1720792"/>
              <a:gd name="connsiteX71" fmla="*/ 6789906 w 6799634"/>
              <a:gd name="connsiteY71" fmla="*/ 958339 h 1720792"/>
              <a:gd name="connsiteX72" fmla="*/ 6780179 w 6799634"/>
              <a:gd name="connsiteY72" fmla="*/ 1045888 h 1720792"/>
              <a:gd name="connsiteX73" fmla="*/ 6770451 w 6799634"/>
              <a:gd name="connsiteY73" fmla="*/ 1230714 h 1720792"/>
              <a:gd name="connsiteX74" fmla="*/ 6760723 w 6799634"/>
              <a:gd name="connsiteY74" fmla="*/ 1376629 h 1720792"/>
              <a:gd name="connsiteX75" fmla="*/ 6750996 w 6799634"/>
              <a:gd name="connsiteY75" fmla="*/ 1405812 h 1720792"/>
              <a:gd name="connsiteX76" fmla="*/ 6731541 w 6799634"/>
              <a:gd name="connsiteY76" fmla="*/ 1561454 h 1720792"/>
              <a:gd name="connsiteX77" fmla="*/ 6721813 w 6799634"/>
              <a:gd name="connsiteY77" fmla="*/ 1697641 h 1720792"/>
              <a:gd name="connsiteX78" fmla="*/ 5758775 w 6799634"/>
              <a:gd name="connsiteY78" fmla="*/ 1707369 h 1720792"/>
              <a:gd name="connsiteX79" fmla="*/ 3871609 w 6799634"/>
              <a:gd name="connsiteY79" fmla="*/ 1697641 h 1720792"/>
              <a:gd name="connsiteX80" fmla="*/ 3628417 w 6799634"/>
              <a:gd name="connsiteY80" fmla="*/ 1707369 h 1720792"/>
              <a:gd name="connsiteX81" fmla="*/ 1702341 w 6799634"/>
              <a:gd name="connsiteY81" fmla="*/ 1678186 h 1720792"/>
              <a:gd name="connsiteX82" fmla="*/ 1566153 w 6799634"/>
              <a:gd name="connsiteY82" fmla="*/ 1668458 h 1720792"/>
              <a:gd name="connsiteX83" fmla="*/ 924128 w 6799634"/>
              <a:gd name="connsiteY83" fmla="*/ 1649003 h 1720792"/>
              <a:gd name="connsiteX84" fmla="*/ 797668 w 6799634"/>
              <a:gd name="connsiteY84" fmla="*/ 1629548 h 1720792"/>
              <a:gd name="connsiteX85" fmla="*/ 564204 w 6799634"/>
              <a:gd name="connsiteY85" fmla="*/ 1619820 h 1720792"/>
              <a:gd name="connsiteX86" fmla="*/ 418289 w 6799634"/>
              <a:gd name="connsiteY86" fmla="*/ 1590637 h 1720792"/>
              <a:gd name="connsiteX87" fmla="*/ 204281 w 6799634"/>
              <a:gd name="connsiteY87" fmla="*/ 1571182 h 1720792"/>
              <a:gd name="connsiteX88" fmla="*/ 0 w 6799634"/>
              <a:gd name="connsiteY88" fmla="*/ 1551726 h 1720792"/>
              <a:gd name="connsiteX89" fmla="*/ 48638 w 6799634"/>
              <a:gd name="connsiteY89" fmla="*/ 1483633 h 1720792"/>
              <a:gd name="connsiteX90" fmla="*/ 68094 w 6799634"/>
              <a:gd name="connsiteY90" fmla="*/ 1464178 h 1720792"/>
              <a:gd name="connsiteX91" fmla="*/ 48638 w 6799634"/>
              <a:gd name="connsiteY91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073941 w 6799634"/>
              <a:gd name="connsiteY32" fmla="*/ 763786 h 1720792"/>
              <a:gd name="connsiteX33" fmla="*/ 3161489 w 6799634"/>
              <a:gd name="connsiteY33" fmla="*/ 744331 h 1720792"/>
              <a:gd name="connsiteX34" fmla="*/ 3190672 w 6799634"/>
              <a:gd name="connsiteY34" fmla="*/ 715148 h 1720792"/>
              <a:gd name="connsiteX35" fmla="*/ 3229583 w 6799634"/>
              <a:gd name="connsiteY35" fmla="*/ 695692 h 1720792"/>
              <a:gd name="connsiteX36" fmla="*/ 3297677 w 6799634"/>
              <a:gd name="connsiteY36" fmla="*/ 647054 h 1720792"/>
              <a:gd name="connsiteX37" fmla="*/ 3307404 w 6799634"/>
              <a:gd name="connsiteY37" fmla="*/ 617871 h 1720792"/>
              <a:gd name="connsiteX38" fmla="*/ 3336587 w 6799634"/>
              <a:gd name="connsiteY38" fmla="*/ 608143 h 1720792"/>
              <a:gd name="connsiteX39" fmla="*/ 3356043 w 6799634"/>
              <a:gd name="connsiteY39" fmla="*/ 588688 h 1720792"/>
              <a:gd name="connsiteX40" fmla="*/ 3433864 w 6799634"/>
              <a:gd name="connsiteY40" fmla="*/ 501139 h 1720792"/>
              <a:gd name="connsiteX41" fmla="*/ 3463047 w 6799634"/>
              <a:gd name="connsiteY41" fmla="*/ 491412 h 1720792"/>
              <a:gd name="connsiteX42" fmla="*/ 3521413 w 6799634"/>
              <a:gd name="connsiteY42" fmla="*/ 452501 h 1720792"/>
              <a:gd name="connsiteX43" fmla="*/ 3550596 w 6799634"/>
              <a:gd name="connsiteY43" fmla="*/ 384407 h 1720792"/>
              <a:gd name="connsiteX44" fmla="*/ 3570051 w 6799634"/>
              <a:gd name="connsiteY44" fmla="*/ 355224 h 1720792"/>
              <a:gd name="connsiteX45" fmla="*/ 3647872 w 6799634"/>
              <a:gd name="connsiteY45" fmla="*/ 316314 h 1720792"/>
              <a:gd name="connsiteX46" fmla="*/ 3715966 w 6799634"/>
              <a:gd name="connsiteY46" fmla="*/ 277403 h 1720792"/>
              <a:gd name="connsiteX47" fmla="*/ 3754877 w 6799634"/>
              <a:gd name="connsiteY47" fmla="*/ 267675 h 1720792"/>
              <a:gd name="connsiteX48" fmla="*/ 3822970 w 6799634"/>
              <a:gd name="connsiteY48" fmla="*/ 248220 h 1720792"/>
              <a:gd name="connsiteX49" fmla="*/ 3929975 w 6799634"/>
              <a:gd name="connsiteY49" fmla="*/ 228765 h 1720792"/>
              <a:gd name="connsiteX50" fmla="*/ 4075889 w 6799634"/>
              <a:gd name="connsiteY50" fmla="*/ 180126 h 1720792"/>
              <a:gd name="connsiteX51" fmla="*/ 4250987 w 6799634"/>
              <a:gd name="connsiteY51" fmla="*/ 150943 h 1720792"/>
              <a:gd name="connsiteX52" fmla="*/ 4319081 w 6799634"/>
              <a:gd name="connsiteY52" fmla="*/ 121761 h 1720792"/>
              <a:gd name="connsiteX53" fmla="*/ 4387175 w 6799634"/>
              <a:gd name="connsiteY53" fmla="*/ 112033 h 1720792"/>
              <a:gd name="connsiteX54" fmla="*/ 4533089 w 6799634"/>
              <a:gd name="connsiteY54" fmla="*/ 82850 h 1720792"/>
              <a:gd name="connsiteX55" fmla="*/ 4620638 w 6799634"/>
              <a:gd name="connsiteY55" fmla="*/ 63395 h 1720792"/>
              <a:gd name="connsiteX56" fmla="*/ 4669277 w 6799634"/>
              <a:gd name="connsiteY56" fmla="*/ 53667 h 1720792"/>
              <a:gd name="connsiteX57" fmla="*/ 4708187 w 6799634"/>
              <a:gd name="connsiteY57" fmla="*/ 43939 h 1720792"/>
              <a:gd name="connsiteX58" fmla="*/ 5029200 w 6799634"/>
              <a:gd name="connsiteY58" fmla="*/ 24484 h 1720792"/>
              <a:gd name="connsiteX59" fmla="*/ 5768502 w 6799634"/>
              <a:gd name="connsiteY59" fmla="*/ 24484 h 1720792"/>
              <a:gd name="connsiteX60" fmla="*/ 5953328 w 6799634"/>
              <a:gd name="connsiteY60" fmla="*/ 34212 h 1720792"/>
              <a:gd name="connsiteX61" fmla="*/ 6284068 w 6799634"/>
              <a:gd name="connsiteY61" fmla="*/ 43939 h 1720792"/>
              <a:gd name="connsiteX62" fmla="*/ 6332706 w 6799634"/>
              <a:gd name="connsiteY62" fmla="*/ 53667 h 1720792"/>
              <a:gd name="connsiteX63" fmla="*/ 6459166 w 6799634"/>
              <a:gd name="connsiteY63" fmla="*/ 82850 h 1720792"/>
              <a:gd name="connsiteX64" fmla="*/ 6536987 w 6799634"/>
              <a:gd name="connsiteY64" fmla="*/ 92578 h 1720792"/>
              <a:gd name="connsiteX65" fmla="*/ 6575898 w 6799634"/>
              <a:gd name="connsiteY65" fmla="*/ 112033 h 1720792"/>
              <a:gd name="connsiteX66" fmla="*/ 6605081 w 6799634"/>
              <a:gd name="connsiteY66" fmla="*/ 121761 h 1720792"/>
              <a:gd name="connsiteX67" fmla="*/ 6634264 w 6799634"/>
              <a:gd name="connsiteY67" fmla="*/ 141216 h 1720792"/>
              <a:gd name="connsiteX68" fmla="*/ 6692630 w 6799634"/>
              <a:gd name="connsiteY68" fmla="*/ 160671 h 1720792"/>
              <a:gd name="connsiteX69" fmla="*/ 6799634 w 6799634"/>
              <a:gd name="connsiteY69" fmla="*/ 219037 h 1720792"/>
              <a:gd name="connsiteX70" fmla="*/ 6789906 w 6799634"/>
              <a:gd name="connsiteY70" fmla="*/ 958339 h 1720792"/>
              <a:gd name="connsiteX71" fmla="*/ 6780179 w 6799634"/>
              <a:gd name="connsiteY71" fmla="*/ 1045888 h 1720792"/>
              <a:gd name="connsiteX72" fmla="*/ 6770451 w 6799634"/>
              <a:gd name="connsiteY72" fmla="*/ 1230714 h 1720792"/>
              <a:gd name="connsiteX73" fmla="*/ 6760723 w 6799634"/>
              <a:gd name="connsiteY73" fmla="*/ 1376629 h 1720792"/>
              <a:gd name="connsiteX74" fmla="*/ 6750996 w 6799634"/>
              <a:gd name="connsiteY74" fmla="*/ 1405812 h 1720792"/>
              <a:gd name="connsiteX75" fmla="*/ 6731541 w 6799634"/>
              <a:gd name="connsiteY75" fmla="*/ 1561454 h 1720792"/>
              <a:gd name="connsiteX76" fmla="*/ 6721813 w 6799634"/>
              <a:gd name="connsiteY76" fmla="*/ 1697641 h 1720792"/>
              <a:gd name="connsiteX77" fmla="*/ 5758775 w 6799634"/>
              <a:gd name="connsiteY77" fmla="*/ 1707369 h 1720792"/>
              <a:gd name="connsiteX78" fmla="*/ 3871609 w 6799634"/>
              <a:gd name="connsiteY78" fmla="*/ 1697641 h 1720792"/>
              <a:gd name="connsiteX79" fmla="*/ 3628417 w 6799634"/>
              <a:gd name="connsiteY79" fmla="*/ 1707369 h 1720792"/>
              <a:gd name="connsiteX80" fmla="*/ 1702341 w 6799634"/>
              <a:gd name="connsiteY80" fmla="*/ 1678186 h 1720792"/>
              <a:gd name="connsiteX81" fmla="*/ 1566153 w 6799634"/>
              <a:gd name="connsiteY81" fmla="*/ 1668458 h 1720792"/>
              <a:gd name="connsiteX82" fmla="*/ 924128 w 6799634"/>
              <a:gd name="connsiteY82" fmla="*/ 1649003 h 1720792"/>
              <a:gd name="connsiteX83" fmla="*/ 797668 w 6799634"/>
              <a:gd name="connsiteY83" fmla="*/ 1629548 h 1720792"/>
              <a:gd name="connsiteX84" fmla="*/ 564204 w 6799634"/>
              <a:gd name="connsiteY84" fmla="*/ 1619820 h 1720792"/>
              <a:gd name="connsiteX85" fmla="*/ 418289 w 6799634"/>
              <a:gd name="connsiteY85" fmla="*/ 1590637 h 1720792"/>
              <a:gd name="connsiteX86" fmla="*/ 204281 w 6799634"/>
              <a:gd name="connsiteY86" fmla="*/ 1571182 h 1720792"/>
              <a:gd name="connsiteX87" fmla="*/ 0 w 6799634"/>
              <a:gd name="connsiteY87" fmla="*/ 1551726 h 1720792"/>
              <a:gd name="connsiteX88" fmla="*/ 48638 w 6799634"/>
              <a:gd name="connsiteY88" fmla="*/ 1483633 h 1720792"/>
              <a:gd name="connsiteX89" fmla="*/ 68094 w 6799634"/>
              <a:gd name="connsiteY89" fmla="*/ 1464178 h 1720792"/>
              <a:gd name="connsiteX90" fmla="*/ 48638 w 6799634"/>
              <a:gd name="connsiteY90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161489 w 6799634"/>
              <a:gd name="connsiteY32" fmla="*/ 744331 h 1720792"/>
              <a:gd name="connsiteX33" fmla="*/ 3190672 w 6799634"/>
              <a:gd name="connsiteY33" fmla="*/ 715148 h 1720792"/>
              <a:gd name="connsiteX34" fmla="*/ 3229583 w 6799634"/>
              <a:gd name="connsiteY34" fmla="*/ 695692 h 1720792"/>
              <a:gd name="connsiteX35" fmla="*/ 3297677 w 6799634"/>
              <a:gd name="connsiteY35" fmla="*/ 647054 h 1720792"/>
              <a:gd name="connsiteX36" fmla="*/ 3307404 w 6799634"/>
              <a:gd name="connsiteY36" fmla="*/ 617871 h 1720792"/>
              <a:gd name="connsiteX37" fmla="*/ 3336587 w 6799634"/>
              <a:gd name="connsiteY37" fmla="*/ 608143 h 1720792"/>
              <a:gd name="connsiteX38" fmla="*/ 3356043 w 6799634"/>
              <a:gd name="connsiteY38" fmla="*/ 588688 h 1720792"/>
              <a:gd name="connsiteX39" fmla="*/ 3433864 w 6799634"/>
              <a:gd name="connsiteY39" fmla="*/ 501139 h 1720792"/>
              <a:gd name="connsiteX40" fmla="*/ 3463047 w 6799634"/>
              <a:gd name="connsiteY40" fmla="*/ 491412 h 1720792"/>
              <a:gd name="connsiteX41" fmla="*/ 3521413 w 6799634"/>
              <a:gd name="connsiteY41" fmla="*/ 452501 h 1720792"/>
              <a:gd name="connsiteX42" fmla="*/ 3550596 w 6799634"/>
              <a:gd name="connsiteY42" fmla="*/ 384407 h 1720792"/>
              <a:gd name="connsiteX43" fmla="*/ 3570051 w 6799634"/>
              <a:gd name="connsiteY43" fmla="*/ 355224 h 1720792"/>
              <a:gd name="connsiteX44" fmla="*/ 3647872 w 6799634"/>
              <a:gd name="connsiteY44" fmla="*/ 316314 h 1720792"/>
              <a:gd name="connsiteX45" fmla="*/ 3715966 w 6799634"/>
              <a:gd name="connsiteY45" fmla="*/ 277403 h 1720792"/>
              <a:gd name="connsiteX46" fmla="*/ 3754877 w 6799634"/>
              <a:gd name="connsiteY46" fmla="*/ 267675 h 1720792"/>
              <a:gd name="connsiteX47" fmla="*/ 3822970 w 6799634"/>
              <a:gd name="connsiteY47" fmla="*/ 248220 h 1720792"/>
              <a:gd name="connsiteX48" fmla="*/ 3929975 w 6799634"/>
              <a:gd name="connsiteY48" fmla="*/ 228765 h 1720792"/>
              <a:gd name="connsiteX49" fmla="*/ 4075889 w 6799634"/>
              <a:gd name="connsiteY49" fmla="*/ 180126 h 1720792"/>
              <a:gd name="connsiteX50" fmla="*/ 4250987 w 6799634"/>
              <a:gd name="connsiteY50" fmla="*/ 150943 h 1720792"/>
              <a:gd name="connsiteX51" fmla="*/ 4319081 w 6799634"/>
              <a:gd name="connsiteY51" fmla="*/ 121761 h 1720792"/>
              <a:gd name="connsiteX52" fmla="*/ 4387175 w 6799634"/>
              <a:gd name="connsiteY52" fmla="*/ 112033 h 1720792"/>
              <a:gd name="connsiteX53" fmla="*/ 4533089 w 6799634"/>
              <a:gd name="connsiteY53" fmla="*/ 82850 h 1720792"/>
              <a:gd name="connsiteX54" fmla="*/ 4620638 w 6799634"/>
              <a:gd name="connsiteY54" fmla="*/ 63395 h 1720792"/>
              <a:gd name="connsiteX55" fmla="*/ 4669277 w 6799634"/>
              <a:gd name="connsiteY55" fmla="*/ 53667 h 1720792"/>
              <a:gd name="connsiteX56" fmla="*/ 4708187 w 6799634"/>
              <a:gd name="connsiteY56" fmla="*/ 43939 h 1720792"/>
              <a:gd name="connsiteX57" fmla="*/ 5029200 w 6799634"/>
              <a:gd name="connsiteY57" fmla="*/ 24484 h 1720792"/>
              <a:gd name="connsiteX58" fmla="*/ 5768502 w 6799634"/>
              <a:gd name="connsiteY58" fmla="*/ 24484 h 1720792"/>
              <a:gd name="connsiteX59" fmla="*/ 5953328 w 6799634"/>
              <a:gd name="connsiteY59" fmla="*/ 34212 h 1720792"/>
              <a:gd name="connsiteX60" fmla="*/ 6284068 w 6799634"/>
              <a:gd name="connsiteY60" fmla="*/ 43939 h 1720792"/>
              <a:gd name="connsiteX61" fmla="*/ 6332706 w 6799634"/>
              <a:gd name="connsiteY61" fmla="*/ 53667 h 1720792"/>
              <a:gd name="connsiteX62" fmla="*/ 6459166 w 6799634"/>
              <a:gd name="connsiteY62" fmla="*/ 82850 h 1720792"/>
              <a:gd name="connsiteX63" fmla="*/ 6536987 w 6799634"/>
              <a:gd name="connsiteY63" fmla="*/ 92578 h 1720792"/>
              <a:gd name="connsiteX64" fmla="*/ 6575898 w 6799634"/>
              <a:gd name="connsiteY64" fmla="*/ 112033 h 1720792"/>
              <a:gd name="connsiteX65" fmla="*/ 6605081 w 6799634"/>
              <a:gd name="connsiteY65" fmla="*/ 121761 h 1720792"/>
              <a:gd name="connsiteX66" fmla="*/ 6634264 w 6799634"/>
              <a:gd name="connsiteY66" fmla="*/ 141216 h 1720792"/>
              <a:gd name="connsiteX67" fmla="*/ 6692630 w 6799634"/>
              <a:gd name="connsiteY67" fmla="*/ 160671 h 1720792"/>
              <a:gd name="connsiteX68" fmla="*/ 6799634 w 6799634"/>
              <a:gd name="connsiteY68" fmla="*/ 219037 h 1720792"/>
              <a:gd name="connsiteX69" fmla="*/ 6789906 w 6799634"/>
              <a:gd name="connsiteY69" fmla="*/ 958339 h 1720792"/>
              <a:gd name="connsiteX70" fmla="*/ 6780179 w 6799634"/>
              <a:gd name="connsiteY70" fmla="*/ 1045888 h 1720792"/>
              <a:gd name="connsiteX71" fmla="*/ 6770451 w 6799634"/>
              <a:gd name="connsiteY71" fmla="*/ 1230714 h 1720792"/>
              <a:gd name="connsiteX72" fmla="*/ 6760723 w 6799634"/>
              <a:gd name="connsiteY72" fmla="*/ 1376629 h 1720792"/>
              <a:gd name="connsiteX73" fmla="*/ 6750996 w 6799634"/>
              <a:gd name="connsiteY73" fmla="*/ 1405812 h 1720792"/>
              <a:gd name="connsiteX74" fmla="*/ 6731541 w 6799634"/>
              <a:gd name="connsiteY74" fmla="*/ 1561454 h 1720792"/>
              <a:gd name="connsiteX75" fmla="*/ 6721813 w 6799634"/>
              <a:gd name="connsiteY75" fmla="*/ 1697641 h 1720792"/>
              <a:gd name="connsiteX76" fmla="*/ 5758775 w 6799634"/>
              <a:gd name="connsiteY76" fmla="*/ 1707369 h 1720792"/>
              <a:gd name="connsiteX77" fmla="*/ 3871609 w 6799634"/>
              <a:gd name="connsiteY77" fmla="*/ 1697641 h 1720792"/>
              <a:gd name="connsiteX78" fmla="*/ 3628417 w 6799634"/>
              <a:gd name="connsiteY78" fmla="*/ 1707369 h 1720792"/>
              <a:gd name="connsiteX79" fmla="*/ 1702341 w 6799634"/>
              <a:gd name="connsiteY79" fmla="*/ 1678186 h 1720792"/>
              <a:gd name="connsiteX80" fmla="*/ 1566153 w 6799634"/>
              <a:gd name="connsiteY80" fmla="*/ 1668458 h 1720792"/>
              <a:gd name="connsiteX81" fmla="*/ 924128 w 6799634"/>
              <a:gd name="connsiteY81" fmla="*/ 1649003 h 1720792"/>
              <a:gd name="connsiteX82" fmla="*/ 797668 w 6799634"/>
              <a:gd name="connsiteY82" fmla="*/ 1629548 h 1720792"/>
              <a:gd name="connsiteX83" fmla="*/ 564204 w 6799634"/>
              <a:gd name="connsiteY83" fmla="*/ 1619820 h 1720792"/>
              <a:gd name="connsiteX84" fmla="*/ 418289 w 6799634"/>
              <a:gd name="connsiteY84" fmla="*/ 1590637 h 1720792"/>
              <a:gd name="connsiteX85" fmla="*/ 204281 w 6799634"/>
              <a:gd name="connsiteY85" fmla="*/ 1571182 h 1720792"/>
              <a:gd name="connsiteX86" fmla="*/ 0 w 6799634"/>
              <a:gd name="connsiteY86" fmla="*/ 1551726 h 1720792"/>
              <a:gd name="connsiteX87" fmla="*/ 48638 w 6799634"/>
              <a:gd name="connsiteY87" fmla="*/ 1483633 h 1720792"/>
              <a:gd name="connsiteX88" fmla="*/ 68094 w 6799634"/>
              <a:gd name="connsiteY88" fmla="*/ 1464178 h 1720792"/>
              <a:gd name="connsiteX89" fmla="*/ 48638 w 6799634"/>
              <a:gd name="connsiteY89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190672 w 6799634"/>
              <a:gd name="connsiteY32" fmla="*/ 715148 h 1720792"/>
              <a:gd name="connsiteX33" fmla="*/ 3229583 w 6799634"/>
              <a:gd name="connsiteY33" fmla="*/ 695692 h 1720792"/>
              <a:gd name="connsiteX34" fmla="*/ 3297677 w 6799634"/>
              <a:gd name="connsiteY34" fmla="*/ 647054 h 1720792"/>
              <a:gd name="connsiteX35" fmla="*/ 3307404 w 6799634"/>
              <a:gd name="connsiteY35" fmla="*/ 617871 h 1720792"/>
              <a:gd name="connsiteX36" fmla="*/ 3336587 w 6799634"/>
              <a:gd name="connsiteY36" fmla="*/ 608143 h 1720792"/>
              <a:gd name="connsiteX37" fmla="*/ 3356043 w 6799634"/>
              <a:gd name="connsiteY37" fmla="*/ 588688 h 1720792"/>
              <a:gd name="connsiteX38" fmla="*/ 3433864 w 6799634"/>
              <a:gd name="connsiteY38" fmla="*/ 501139 h 1720792"/>
              <a:gd name="connsiteX39" fmla="*/ 3463047 w 6799634"/>
              <a:gd name="connsiteY39" fmla="*/ 491412 h 1720792"/>
              <a:gd name="connsiteX40" fmla="*/ 3521413 w 6799634"/>
              <a:gd name="connsiteY40" fmla="*/ 452501 h 1720792"/>
              <a:gd name="connsiteX41" fmla="*/ 3550596 w 6799634"/>
              <a:gd name="connsiteY41" fmla="*/ 384407 h 1720792"/>
              <a:gd name="connsiteX42" fmla="*/ 3570051 w 6799634"/>
              <a:gd name="connsiteY42" fmla="*/ 355224 h 1720792"/>
              <a:gd name="connsiteX43" fmla="*/ 3647872 w 6799634"/>
              <a:gd name="connsiteY43" fmla="*/ 316314 h 1720792"/>
              <a:gd name="connsiteX44" fmla="*/ 3715966 w 6799634"/>
              <a:gd name="connsiteY44" fmla="*/ 277403 h 1720792"/>
              <a:gd name="connsiteX45" fmla="*/ 3754877 w 6799634"/>
              <a:gd name="connsiteY45" fmla="*/ 267675 h 1720792"/>
              <a:gd name="connsiteX46" fmla="*/ 3822970 w 6799634"/>
              <a:gd name="connsiteY46" fmla="*/ 248220 h 1720792"/>
              <a:gd name="connsiteX47" fmla="*/ 3929975 w 6799634"/>
              <a:gd name="connsiteY47" fmla="*/ 228765 h 1720792"/>
              <a:gd name="connsiteX48" fmla="*/ 4075889 w 6799634"/>
              <a:gd name="connsiteY48" fmla="*/ 180126 h 1720792"/>
              <a:gd name="connsiteX49" fmla="*/ 4250987 w 6799634"/>
              <a:gd name="connsiteY49" fmla="*/ 150943 h 1720792"/>
              <a:gd name="connsiteX50" fmla="*/ 4319081 w 6799634"/>
              <a:gd name="connsiteY50" fmla="*/ 121761 h 1720792"/>
              <a:gd name="connsiteX51" fmla="*/ 4387175 w 6799634"/>
              <a:gd name="connsiteY51" fmla="*/ 112033 h 1720792"/>
              <a:gd name="connsiteX52" fmla="*/ 4533089 w 6799634"/>
              <a:gd name="connsiteY52" fmla="*/ 82850 h 1720792"/>
              <a:gd name="connsiteX53" fmla="*/ 4620638 w 6799634"/>
              <a:gd name="connsiteY53" fmla="*/ 63395 h 1720792"/>
              <a:gd name="connsiteX54" fmla="*/ 4669277 w 6799634"/>
              <a:gd name="connsiteY54" fmla="*/ 53667 h 1720792"/>
              <a:gd name="connsiteX55" fmla="*/ 4708187 w 6799634"/>
              <a:gd name="connsiteY55" fmla="*/ 43939 h 1720792"/>
              <a:gd name="connsiteX56" fmla="*/ 5029200 w 6799634"/>
              <a:gd name="connsiteY56" fmla="*/ 24484 h 1720792"/>
              <a:gd name="connsiteX57" fmla="*/ 5768502 w 6799634"/>
              <a:gd name="connsiteY57" fmla="*/ 24484 h 1720792"/>
              <a:gd name="connsiteX58" fmla="*/ 5953328 w 6799634"/>
              <a:gd name="connsiteY58" fmla="*/ 34212 h 1720792"/>
              <a:gd name="connsiteX59" fmla="*/ 6284068 w 6799634"/>
              <a:gd name="connsiteY59" fmla="*/ 43939 h 1720792"/>
              <a:gd name="connsiteX60" fmla="*/ 6332706 w 6799634"/>
              <a:gd name="connsiteY60" fmla="*/ 53667 h 1720792"/>
              <a:gd name="connsiteX61" fmla="*/ 6459166 w 6799634"/>
              <a:gd name="connsiteY61" fmla="*/ 82850 h 1720792"/>
              <a:gd name="connsiteX62" fmla="*/ 6536987 w 6799634"/>
              <a:gd name="connsiteY62" fmla="*/ 92578 h 1720792"/>
              <a:gd name="connsiteX63" fmla="*/ 6575898 w 6799634"/>
              <a:gd name="connsiteY63" fmla="*/ 112033 h 1720792"/>
              <a:gd name="connsiteX64" fmla="*/ 6605081 w 6799634"/>
              <a:gd name="connsiteY64" fmla="*/ 121761 h 1720792"/>
              <a:gd name="connsiteX65" fmla="*/ 6634264 w 6799634"/>
              <a:gd name="connsiteY65" fmla="*/ 141216 h 1720792"/>
              <a:gd name="connsiteX66" fmla="*/ 6692630 w 6799634"/>
              <a:gd name="connsiteY66" fmla="*/ 160671 h 1720792"/>
              <a:gd name="connsiteX67" fmla="*/ 6799634 w 6799634"/>
              <a:gd name="connsiteY67" fmla="*/ 219037 h 1720792"/>
              <a:gd name="connsiteX68" fmla="*/ 6789906 w 6799634"/>
              <a:gd name="connsiteY68" fmla="*/ 958339 h 1720792"/>
              <a:gd name="connsiteX69" fmla="*/ 6780179 w 6799634"/>
              <a:gd name="connsiteY69" fmla="*/ 1045888 h 1720792"/>
              <a:gd name="connsiteX70" fmla="*/ 6770451 w 6799634"/>
              <a:gd name="connsiteY70" fmla="*/ 1230714 h 1720792"/>
              <a:gd name="connsiteX71" fmla="*/ 6760723 w 6799634"/>
              <a:gd name="connsiteY71" fmla="*/ 1376629 h 1720792"/>
              <a:gd name="connsiteX72" fmla="*/ 6750996 w 6799634"/>
              <a:gd name="connsiteY72" fmla="*/ 1405812 h 1720792"/>
              <a:gd name="connsiteX73" fmla="*/ 6731541 w 6799634"/>
              <a:gd name="connsiteY73" fmla="*/ 1561454 h 1720792"/>
              <a:gd name="connsiteX74" fmla="*/ 6721813 w 6799634"/>
              <a:gd name="connsiteY74" fmla="*/ 1697641 h 1720792"/>
              <a:gd name="connsiteX75" fmla="*/ 5758775 w 6799634"/>
              <a:gd name="connsiteY75" fmla="*/ 1707369 h 1720792"/>
              <a:gd name="connsiteX76" fmla="*/ 3871609 w 6799634"/>
              <a:gd name="connsiteY76" fmla="*/ 1697641 h 1720792"/>
              <a:gd name="connsiteX77" fmla="*/ 3628417 w 6799634"/>
              <a:gd name="connsiteY77" fmla="*/ 1707369 h 1720792"/>
              <a:gd name="connsiteX78" fmla="*/ 1702341 w 6799634"/>
              <a:gd name="connsiteY78" fmla="*/ 1678186 h 1720792"/>
              <a:gd name="connsiteX79" fmla="*/ 1566153 w 6799634"/>
              <a:gd name="connsiteY79" fmla="*/ 1668458 h 1720792"/>
              <a:gd name="connsiteX80" fmla="*/ 924128 w 6799634"/>
              <a:gd name="connsiteY80" fmla="*/ 1649003 h 1720792"/>
              <a:gd name="connsiteX81" fmla="*/ 797668 w 6799634"/>
              <a:gd name="connsiteY81" fmla="*/ 1629548 h 1720792"/>
              <a:gd name="connsiteX82" fmla="*/ 564204 w 6799634"/>
              <a:gd name="connsiteY82" fmla="*/ 1619820 h 1720792"/>
              <a:gd name="connsiteX83" fmla="*/ 418289 w 6799634"/>
              <a:gd name="connsiteY83" fmla="*/ 1590637 h 1720792"/>
              <a:gd name="connsiteX84" fmla="*/ 204281 w 6799634"/>
              <a:gd name="connsiteY84" fmla="*/ 1571182 h 1720792"/>
              <a:gd name="connsiteX85" fmla="*/ 0 w 6799634"/>
              <a:gd name="connsiteY85" fmla="*/ 1551726 h 1720792"/>
              <a:gd name="connsiteX86" fmla="*/ 48638 w 6799634"/>
              <a:gd name="connsiteY86" fmla="*/ 1483633 h 1720792"/>
              <a:gd name="connsiteX87" fmla="*/ 68094 w 6799634"/>
              <a:gd name="connsiteY87" fmla="*/ 1464178 h 1720792"/>
              <a:gd name="connsiteX88" fmla="*/ 48638 w 6799634"/>
              <a:gd name="connsiteY88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29583 w 6799634"/>
              <a:gd name="connsiteY32" fmla="*/ 695692 h 1720792"/>
              <a:gd name="connsiteX33" fmla="*/ 3297677 w 6799634"/>
              <a:gd name="connsiteY33" fmla="*/ 647054 h 1720792"/>
              <a:gd name="connsiteX34" fmla="*/ 3307404 w 6799634"/>
              <a:gd name="connsiteY34" fmla="*/ 617871 h 1720792"/>
              <a:gd name="connsiteX35" fmla="*/ 3336587 w 6799634"/>
              <a:gd name="connsiteY35" fmla="*/ 608143 h 1720792"/>
              <a:gd name="connsiteX36" fmla="*/ 3356043 w 6799634"/>
              <a:gd name="connsiteY36" fmla="*/ 588688 h 1720792"/>
              <a:gd name="connsiteX37" fmla="*/ 3433864 w 6799634"/>
              <a:gd name="connsiteY37" fmla="*/ 501139 h 1720792"/>
              <a:gd name="connsiteX38" fmla="*/ 3463047 w 6799634"/>
              <a:gd name="connsiteY38" fmla="*/ 491412 h 1720792"/>
              <a:gd name="connsiteX39" fmla="*/ 3521413 w 6799634"/>
              <a:gd name="connsiteY39" fmla="*/ 452501 h 1720792"/>
              <a:gd name="connsiteX40" fmla="*/ 3550596 w 6799634"/>
              <a:gd name="connsiteY40" fmla="*/ 384407 h 1720792"/>
              <a:gd name="connsiteX41" fmla="*/ 3570051 w 6799634"/>
              <a:gd name="connsiteY41" fmla="*/ 355224 h 1720792"/>
              <a:gd name="connsiteX42" fmla="*/ 3647872 w 6799634"/>
              <a:gd name="connsiteY42" fmla="*/ 316314 h 1720792"/>
              <a:gd name="connsiteX43" fmla="*/ 3715966 w 6799634"/>
              <a:gd name="connsiteY43" fmla="*/ 277403 h 1720792"/>
              <a:gd name="connsiteX44" fmla="*/ 3754877 w 6799634"/>
              <a:gd name="connsiteY44" fmla="*/ 267675 h 1720792"/>
              <a:gd name="connsiteX45" fmla="*/ 3822970 w 6799634"/>
              <a:gd name="connsiteY45" fmla="*/ 248220 h 1720792"/>
              <a:gd name="connsiteX46" fmla="*/ 3929975 w 6799634"/>
              <a:gd name="connsiteY46" fmla="*/ 228765 h 1720792"/>
              <a:gd name="connsiteX47" fmla="*/ 4075889 w 6799634"/>
              <a:gd name="connsiteY47" fmla="*/ 180126 h 1720792"/>
              <a:gd name="connsiteX48" fmla="*/ 4250987 w 6799634"/>
              <a:gd name="connsiteY48" fmla="*/ 150943 h 1720792"/>
              <a:gd name="connsiteX49" fmla="*/ 4319081 w 6799634"/>
              <a:gd name="connsiteY49" fmla="*/ 121761 h 1720792"/>
              <a:gd name="connsiteX50" fmla="*/ 4387175 w 6799634"/>
              <a:gd name="connsiteY50" fmla="*/ 112033 h 1720792"/>
              <a:gd name="connsiteX51" fmla="*/ 4533089 w 6799634"/>
              <a:gd name="connsiteY51" fmla="*/ 82850 h 1720792"/>
              <a:gd name="connsiteX52" fmla="*/ 4620638 w 6799634"/>
              <a:gd name="connsiteY52" fmla="*/ 63395 h 1720792"/>
              <a:gd name="connsiteX53" fmla="*/ 4669277 w 6799634"/>
              <a:gd name="connsiteY53" fmla="*/ 53667 h 1720792"/>
              <a:gd name="connsiteX54" fmla="*/ 4708187 w 6799634"/>
              <a:gd name="connsiteY54" fmla="*/ 43939 h 1720792"/>
              <a:gd name="connsiteX55" fmla="*/ 5029200 w 6799634"/>
              <a:gd name="connsiteY55" fmla="*/ 24484 h 1720792"/>
              <a:gd name="connsiteX56" fmla="*/ 5768502 w 6799634"/>
              <a:gd name="connsiteY56" fmla="*/ 24484 h 1720792"/>
              <a:gd name="connsiteX57" fmla="*/ 5953328 w 6799634"/>
              <a:gd name="connsiteY57" fmla="*/ 34212 h 1720792"/>
              <a:gd name="connsiteX58" fmla="*/ 6284068 w 6799634"/>
              <a:gd name="connsiteY58" fmla="*/ 43939 h 1720792"/>
              <a:gd name="connsiteX59" fmla="*/ 6332706 w 6799634"/>
              <a:gd name="connsiteY59" fmla="*/ 53667 h 1720792"/>
              <a:gd name="connsiteX60" fmla="*/ 6459166 w 6799634"/>
              <a:gd name="connsiteY60" fmla="*/ 82850 h 1720792"/>
              <a:gd name="connsiteX61" fmla="*/ 6536987 w 6799634"/>
              <a:gd name="connsiteY61" fmla="*/ 92578 h 1720792"/>
              <a:gd name="connsiteX62" fmla="*/ 6575898 w 6799634"/>
              <a:gd name="connsiteY62" fmla="*/ 112033 h 1720792"/>
              <a:gd name="connsiteX63" fmla="*/ 6605081 w 6799634"/>
              <a:gd name="connsiteY63" fmla="*/ 121761 h 1720792"/>
              <a:gd name="connsiteX64" fmla="*/ 6634264 w 6799634"/>
              <a:gd name="connsiteY64" fmla="*/ 141216 h 1720792"/>
              <a:gd name="connsiteX65" fmla="*/ 6692630 w 6799634"/>
              <a:gd name="connsiteY65" fmla="*/ 160671 h 1720792"/>
              <a:gd name="connsiteX66" fmla="*/ 6799634 w 6799634"/>
              <a:gd name="connsiteY66" fmla="*/ 219037 h 1720792"/>
              <a:gd name="connsiteX67" fmla="*/ 6789906 w 6799634"/>
              <a:gd name="connsiteY67" fmla="*/ 958339 h 1720792"/>
              <a:gd name="connsiteX68" fmla="*/ 6780179 w 6799634"/>
              <a:gd name="connsiteY68" fmla="*/ 1045888 h 1720792"/>
              <a:gd name="connsiteX69" fmla="*/ 6770451 w 6799634"/>
              <a:gd name="connsiteY69" fmla="*/ 1230714 h 1720792"/>
              <a:gd name="connsiteX70" fmla="*/ 6760723 w 6799634"/>
              <a:gd name="connsiteY70" fmla="*/ 1376629 h 1720792"/>
              <a:gd name="connsiteX71" fmla="*/ 6750996 w 6799634"/>
              <a:gd name="connsiteY71" fmla="*/ 1405812 h 1720792"/>
              <a:gd name="connsiteX72" fmla="*/ 6731541 w 6799634"/>
              <a:gd name="connsiteY72" fmla="*/ 1561454 h 1720792"/>
              <a:gd name="connsiteX73" fmla="*/ 6721813 w 6799634"/>
              <a:gd name="connsiteY73" fmla="*/ 1697641 h 1720792"/>
              <a:gd name="connsiteX74" fmla="*/ 5758775 w 6799634"/>
              <a:gd name="connsiteY74" fmla="*/ 1707369 h 1720792"/>
              <a:gd name="connsiteX75" fmla="*/ 3871609 w 6799634"/>
              <a:gd name="connsiteY75" fmla="*/ 1697641 h 1720792"/>
              <a:gd name="connsiteX76" fmla="*/ 3628417 w 6799634"/>
              <a:gd name="connsiteY76" fmla="*/ 1707369 h 1720792"/>
              <a:gd name="connsiteX77" fmla="*/ 1702341 w 6799634"/>
              <a:gd name="connsiteY77" fmla="*/ 1678186 h 1720792"/>
              <a:gd name="connsiteX78" fmla="*/ 1566153 w 6799634"/>
              <a:gd name="connsiteY78" fmla="*/ 1668458 h 1720792"/>
              <a:gd name="connsiteX79" fmla="*/ 924128 w 6799634"/>
              <a:gd name="connsiteY79" fmla="*/ 1649003 h 1720792"/>
              <a:gd name="connsiteX80" fmla="*/ 797668 w 6799634"/>
              <a:gd name="connsiteY80" fmla="*/ 1629548 h 1720792"/>
              <a:gd name="connsiteX81" fmla="*/ 564204 w 6799634"/>
              <a:gd name="connsiteY81" fmla="*/ 1619820 h 1720792"/>
              <a:gd name="connsiteX82" fmla="*/ 418289 w 6799634"/>
              <a:gd name="connsiteY82" fmla="*/ 1590637 h 1720792"/>
              <a:gd name="connsiteX83" fmla="*/ 204281 w 6799634"/>
              <a:gd name="connsiteY83" fmla="*/ 1571182 h 1720792"/>
              <a:gd name="connsiteX84" fmla="*/ 0 w 6799634"/>
              <a:gd name="connsiteY84" fmla="*/ 1551726 h 1720792"/>
              <a:gd name="connsiteX85" fmla="*/ 48638 w 6799634"/>
              <a:gd name="connsiteY85" fmla="*/ 1483633 h 1720792"/>
              <a:gd name="connsiteX86" fmla="*/ 68094 w 6799634"/>
              <a:gd name="connsiteY86" fmla="*/ 1464178 h 1720792"/>
              <a:gd name="connsiteX87" fmla="*/ 48638 w 6799634"/>
              <a:gd name="connsiteY87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07404 w 6799634"/>
              <a:gd name="connsiteY33" fmla="*/ 617871 h 1720792"/>
              <a:gd name="connsiteX34" fmla="*/ 3336587 w 6799634"/>
              <a:gd name="connsiteY34" fmla="*/ 608143 h 1720792"/>
              <a:gd name="connsiteX35" fmla="*/ 3356043 w 6799634"/>
              <a:gd name="connsiteY35" fmla="*/ 588688 h 1720792"/>
              <a:gd name="connsiteX36" fmla="*/ 3433864 w 6799634"/>
              <a:gd name="connsiteY36" fmla="*/ 501139 h 1720792"/>
              <a:gd name="connsiteX37" fmla="*/ 3463047 w 6799634"/>
              <a:gd name="connsiteY37" fmla="*/ 491412 h 1720792"/>
              <a:gd name="connsiteX38" fmla="*/ 3521413 w 6799634"/>
              <a:gd name="connsiteY38" fmla="*/ 452501 h 1720792"/>
              <a:gd name="connsiteX39" fmla="*/ 3550596 w 6799634"/>
              <a:gd name="connsiteY39" fmla="*/ 384407 h 1720792"/>
              <a:gd name="connsiteX40" fmla="*/ 3570051 w 6799634"/>
              <a:gd name="connsiteY40" fmla="*/ 355224 h 1720792"/>
              <a:gd name="connsiteX41" fmla="*/ 3647872 w 6799634"/>
              <a:gd name="connsiteY41" fmla="*/ 316314 h 1720792"/>
              <a:gd name="connsiteX42" fmla="*/ 3715966 w 6799634"/>
              <a:gd name="connsiteY42" fmla="*/ 277403 h 1720792"/>
              <a:gd name="connsiteX43" fmla="*/ 3754877 w 6799634"/>
              <a:gd name="connsiteY43" fmla="*/ 267675 h 1720792"/>
              <a:gd name="connsiteX44" fmla="*/ 3822970 w 6799634"/>
              <a:gd name="connsiteY44" fmla="*/ 248220 h 1720792"/>
              <a:gd name="connsiteX45" fmla="*/ 3929975 w 6799634"/>
              <a:gd name="connsiteY45" fmla="*/ 228765 h 1720792"/>
              <a:gd name="connsiteX46" fmla="*/ 4075889 w 6799634"/>
              <a:gd name="connsiteY46" fmla="*/ 180126 h 1720792"/>
              <a:gd name="connsiteX47" fmla="*/ 4250987 w 6799634"/>
              <a:gd name="connsiteY47" fmla="*/ 150943 h 1720792"/>
              <a:gd name="connsiteX48" fmla="*/ 4319081 w 6799634"/>
              <a:gd name="connsiteY48" fmla="*/ 121761 h 1720792"/>
              <a:gd name="connsiteX49" fmla="*/ 4387175 w 6799634"/>
              <a:gd name="connsiteY49" fmla="*/ 112033 h 1720792"/>
              <a:gd name="connsiteX50" fmla="*/ 4533089 w 6799634"/>
              <a:gd name="connsiteY50" fmla="*/ 82850 h 1720792"/>
              <a:gd name="connsiteX51" fmla="*/ 4620638 w 6799634"/>
              <a:gd name="connsiteY51" fmla="*/ 63395 h 1720792"/>
              <a:gd name="connsiteX52" fmla="*/ 4669277 w 6799634"/>
              <a:gd name="connsiteY52" fmla="*/ 53667 h 1720792"/>
              <a:gd name="connsiteX53" fmla="*/ 4708187 w 6799634"/>
              <a:gd name="connsiteY53" fmla="*/ 43939 h 1720792"/>
              <a:gd name="connsiteX54" fmla="*/ 5029200 w 6799634"/>
              <a:gd name="connsiteY54" fmla="*/ 24484 h 1720792"/>
              <a:gd name="connsiteX55" fmla="*/ 5768502 w 6799634"/>
              <a:gd name="connsiteY55" fmla="*/ 24484 h 1720792"/>
              <a:gd name="connsiteX56" fmla="*/ 5953328 w 6799634"/>
              <a:gd name="connsiteY56" fmla="*/ 34212 h 1720792"/>
              <a:gd name="connsiteX57" fmla="*/ 6284068 w 6799634"/>
              <a:gd name="connsiteY57" fmla="*/ 43939 h 1720792"/>
              <a:gd name="connsiteX58" fmla="*/ 6332706 w 6799634"/>
              <a:gd name="connsiteY58" fmla="*/ 53667 h 1720792"/>
              <a:gd name="connsiteX59" fmla="*/ 6459166 w 6799634"/>
              <a:gd name="connsiteY59" fmla="*/ 82850 h 1720792"/>
              <a:gd name="connsiteX60" fmla="*/ 6536987 w 6799634"/>
              <a:gd name="connsiteY60" fmla="*/ 92578 h 1720792"/>
              <a:gd name="connsiteX61" fmla="*/ 6575898 w 6799634"/>
              <a:gd name="connsiteY61" fmla="*/ 112033 h 1720792"/>
              <a:gd name="connsiteX62" fmla="*/ 6605081 w 6799634"/>
              <a:gd name="connsiteY62" fmla="*/ 121761 h 1720792"/>
              <a:gd name="connsiteX63" fmla="*/ 6634264 w 6799634"/>
              <a:gd name="connsiteY63" fmla="*/ 141216 h 1720792"/>
              <a:gd name="connsiteX64" fmla="*/ 6692630 w 6799634"/>
              <a:gd name="connsiteY64" fmla="*/ 160671 h 1720792"/>
              <a:gd name="connsiteX65" fmla="*/ 6799634 w 6799634"/>
              <a:gd name="connsiteY65" fmla="*/ 219037 h 1720792"/>
              <a:gd name="connsiteX66" fmla="*/ 6789906 w 6799634"/>
              <a:gd name="connsiteY66" fmla="*/ 958339 h 1720792"/>
              <a:gd name="connsiteX67" fmla="*/ 6780179 w 6799634"/>
              <a:gd name="connsiteY67" fmla="*/ 1045888 h 1720792"/>
              <a:gd name="connsiteX68" fmla="*/ 6770451 w 6799634"/>
              <a:gd name="connsiteY68" fmla="*/ 1230714 h 1720792"/>
              <a:gd name="connsiteX69" fmla="*/ 6760723 w 6799634"/>
              <a:gd name="connsiteY69" fmla="*/ 1376629 h 1720792"/>
              <a:gd name="connsiteX70" fmla="*/ 6750996 w 6799634"/>
              <a:gd name="connsiteY70" fmla="*/ 1405812 h 1720792"/>
              <a:gd name="connsiteX71" fmla="*/ 6731541 w 6799634"/>
              <a:gd name="connsiteY71" fmla="*/ 1561454 h 1720792"/>
              <a:gd name="connsiteX72" fmla="*/ 6721813 w 6799634"/>
              <a:gd name="connsiteY72" fmla="*/ 1697641 h 1720792"/>
              <a:gd name="connsiteX73" fmla="*/ 5758775 w 6799634"/>
              <a:gd name="connsiteY73" fmla="*/ 1707369 h 1720792"/>
              <a:gd name="connsiteX74" fmla="*/ 3871609 w 6799634"/>
              <a:gd name="connsiteY74" fmla="*/ 1697641 h 1720792"/>
              <a:gd name="connsiteX75" fmla="*/ 3628417 w 6799634"/>
              <a:gd name="connsiteY75" fmla="*/ 1707369 h 1720792"/>
              <a:gd name="connsiteX76" fmla="*/ 1702341 w 6799634"/>
              <a:gd name="connsiteY76" fmla="*/ 1678186 h 1720792"/>
              <a:gd name="connsiteX77" fmla="*/ 1566153 w 6799634"/>
              <a:gd name="connsiteY77" fmla="*/ 1668458 h 1720792"/>
              <a:gd name="connsiteX78" fmla="*/ 924128 w 6799634"/>
              <a:gd name="connsiteY78" fmla="*/ 1649003 h 1720792"/>
              <a:gd name="connsiteX79" fmla="*/ 797668 w 6799634"/>
              <a:gd name="connsiteY79" fmla="*/ 1629548 h 1720792"/>
              <a:gd name="connsiteX80" fmla="*/ 564204 w 6799634"/>
              <a:gd name="connsiteY80" fmla="*/ 1619820 h 1720792"/>
              <a:gd name="connsiteX81" fmla="*/ 418289 w 6799634"/>
              <a:gd name="connsiteY81" fmla="*/ 1590637 h 1720792"/>
              <a:gd name="connsiteX82" fmla="*/ 204281 w 6799634"/>
              <a:gd name="connsiteY82" fmla="*/ 1571182 h 1720792"/>
              <a:gd name="connsiteX83" fmla="*/ 0 w 6799634"/>
              <a:gd name="connsiteY83" fmla="*/ 1551726 h 1720792"/>
              <a:gd name="connsiteX84" fmla="*/ 48638 w 6799634"/>
              <a:gd name="connsiteY84" fmla="*/ 1483633 h 1720792"/>
              <a:gd name="connsiteX85" fmla="*/ 68094 w 6799634"/>
              <a:gd name="connsiteY85" fmla="*/ 1464178 h 1720792"/>
              <a:gd name="connsiteX86" fmla="*/ 48638 w 6799634"/>
              <a:gd name="connsiteY86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36587 w 6799634"/>
              <a:gd name="connsiteY33" fmla="*/ 608143 h 1720792"/>
              <a:gd name="connsiteX34" fmla="*/ 3356043 w 6799634"/>
              <a:gd name="connsiteY34" fmla="*/ 588688 h 1720792"/>
              <a:gd name="connsiteX35" fmla="*/ 3433864 w 6799634"/>
              <a:gd name="connsiteY35" fmla="*/ 501139 h 1720792"/>
              <a:gd name="connsiteX36" fmla="*/ 3463047 w 6799634"/>
              <a:gd name="connsiteY36" fmla="*/ 491412 h 1720792"/>
              <a:gd name="connsiteX37" fmla="*/ 3521413 w 6799634"/>
              <a:gd name="connsiteY37" fmla="*/ 452501 h 1720792"/>
              <a:gd name="connsiteX38" fmla="*/ 3550596 w 6799634"/>
              <a:gd name="connsiteY38" fmla="*/ 384407 h 1720792"/>
              <a:gd name="connsiteX39" fmla="*/ 3570051 w 6799634"/>
              <a:gd name="connsiteY39" fmla="*/ 355224 h 1720792"/>
              <a:gd name="connsiteX40" fmla="*/ 3647872 w 6799634"/>
              <a:gd name="connsiteY40" fmla="*/ 316314 h 1720792"/>
              <a:gd name="connsiteX41" fmla="*/ 3715966 w 6799634"/>
              <a:gd name="connsiteY41" fmla="*/ 277403 h 1720792"/>
              <a:gd name="connsiteX42" fmla="*/ 3754877 w 6799634"/>
              <a:gd name="connsiteY42" fmla="*/ 267675 h 1720792"/>
              <a:gd name="connsiteX43" fmla="*/ 3822970 w 6799634"/>
              <a:gd name="connsiteY43" fmla="*/ 248220 h 1720792"/>
              <a:gd name="connsiteX44" fmla="*/ 3929975 w 6799634"/>
              <a:gd name="connsiteY44" fmla="*/ 228765 h 1720792"/>
              <a:gd name="connsiteX45" fmla="*/ 4075889 w 6799634"/>
              <a:gd name="connsiteY45" fmla="*/ 180126 h 1720792"/>
              <a:gd name="connsiteX46" fmla="*/ 4250987 w 6799634"/>
              <a:gd name="connsiteY46" fmla="*/ 150943 h 1720792"/>
              <a:gd name="connsiteX47" fmla="*/ 4319081 w 6799634"/>
              <a:gd name="connsiteY47" fmla="*/ 121761 h 1720792"/>
              <a:gd name="connsiteX48" fmla="*/ 4387175 w 6799634"/>
              <a:gd name="connsiteY48" fmla="*/ 112033 h 1720792"/>
              <a:gd name="connsiteX49" fmla="*/ 4533089 w 6799634"/>
              <a:gd name="connsiteY49" fmla="*/ 82850 h 1720792"/>
              <a:gd name="connsiteX50" fmla="*/ 4620638 w 6799634"/>
              <a:gd name="connsiteY50" fmla="*/ 63395 h 1720792"/>
              <a:gd name="connsiteX51" fmla="*/ 4669277 w 6799634"/>
              <a:gd name="connsiteY51" fmla="*/ 53667 h 1720792"/>
              <a:gd name="connsiteX52" fmla="*/ 4708187 w 6799634"/>
              <a:gd name="connsiteY52" fmla="*/ 43939 h 1720792"/>
              <a:gd name="connsiteX53" fmla="*/ 5029200 w 6799634"/>
              <a:gd name="connsiteY53" fmla="*/ 24484 h 1720792"/>
              <a:gd name="connsiteX54" fmla="*/ 5768502 w 6799634"/>
              <a:gd name="connsiteY54" fmla="*/ 24484 h 1720792"/>
              <a:gd name="connsiteX55" fmla="*/ 5953328 w 6799634"/>
              <a:gd name="connsiteY55" fmla="*/ 34212 h 1720792"/>
              <a:gd name="connsiteX56" fmla="*/ 6284068 w 6799634"/>
              <a:gd name="connsiteY56" fmla="*/ 43939 h 1720792"/>
              <a:gd name="connsiteX57" fmla="*/ 6332706 w 6799634"/>
              <a:gd name="connsiteY57" fmla="*/ 53667 h 1720792"/>
              <a:gd name="connsiteX58" fmla="*/ 6459166 w 6799634"/>
              <a:gd name="connsiteY58" fmla="*/ 82850 h 1720792"/>
              <a:gd name="connsiteX59" fmla="*/ 6536987 w 6799634"/>
              <a:gd name="connsiteY59" fmla="*/ 92578 h 1720792"/>
              <a:gd name="connsiteX60" fmla="*/ 6575898 w 6799634"/>
              <a:gd name="connsiteY60" fmla="*/ 112033 h 1720792"/>
              <a:gd name="connsiteX61" fmla="*/ 6605081 w 6799634"/>
              <a:gd name="connsiteY61" fmla="*/ 121761 h 1720792"/>
              <a:gd name="connsiteX62" fmla="*/ 6634264 w 6799634"/>
              <a:gd name="connsiteY62" fmla="*/ 141216 h 1720792"/>
              <a:gd name="connsiteX63" fmla="*/ 6692630 w 6799634"/>
              <a:gd name="connsiteY63" fmla="*/ 160671 h 1720792"/>
              <a:gd name="connsiteX64" fmla="*/ 6799634 w 6799634"/>
              <a:gd name="connsiteY64" fmla="*/ 219037 h 1720792"/>
              <a:gd name="connsiteX65" fmla="*/ 6789906 w 6799634"/>
              <a:gd name="connsiteY65" fmla="*/ 958339 h 1720792"/>
              <a:gd name="connsiteX66" fmla="*/ 6780179 w 6799634"/>
              <a:gd name="connsiteY66" fmla="*/ 1045888 h 1720792"/>
              <a:gd name="connsiteX67" fmla="*/ 6770451 w 6799634"/>
              <a:gd name="connsiteY67" fmla="*/ 1230714 h 1720792"/>
              <a:gd name="connsiteX68" fmla="*/ 6760723 w 6799634"/>
              <a:gd name="connsiteY68" fmla="*/ 1376629 h 1720792"/>
              <a:gd name="connsiteX69" fmla="*/ 6750996 w 6799634"/>
              <a:gd name="connsiteY69" fmla="*/ 1405812 h 1720792"/>
              <a:gd name="connsiteX70" fmla="*/ 6731541 w 6799634"/>
              <a:gd name="connsiteY70" fmla="*/ 1561454 h 1720792"/>
              <a:gd name="connsiteX71" fmla="*/ 6721813 w 6799634"/>
              <a:gd name="connsiteY71" fmla="*/ 1697641 h 1720792"/>
              <a:gd name="connsiteX72" fmla="*/ 5758775 w 6799634"/>
              <a:gd name="connsiteY72" fmla="*/ 1707369 h 1720792"/>
              <a:gd name="connsiteX73" fmla="*/ 3871609 w 6799634"/>
              <a:gd name="connsiteY73" fmla="*/ 1697641 h 1720792"/>
              <a:gd name="connsiteX74" fmla="*/ 3628417 w 6799634"/>
              <a:gd name="connsiteY74" fmla="*/ 1707369 h 1720792"/>
              <a:gd name="connsiteX75" fmla="*/ 1702341 w 6799634"/>
              <a:gd name="connsiteY75" fmla="*/ 1678186 h 1720792"/>
              <a:gd name="connsiteX76" fmla="*/ 1566153 w 6799634"/>
              <a:gd name="connsiteY76" fmla="*/ 1668458 h 1720792"/>
              <a:gd name="connsiteX77" fmla="*/ 924128 w 6799634"/>
              <a:gd name="connsiteY77" fmla="*/ 1649003 h 1720792"/>
              <a:gd name="connsiteX78" fmla="*/ 797668 w 6799634"/>
              <a:gd name="connsiteY78" fmla="*/ 1629548 h 1720792"/>
              <a:gd name="connsiteX79" fmla="*/ 564204 w 6799634"/>
              <a:gd name="connsiteY79" fmla="*/ 1619820 h 1720792"/>
              <a:gd name="connsiteX80" fmla="*/ 418289 w 6799634"/>
              <a:gd name="connsiteY80" fmla="*/ 1590637 h 1720792"/>
              <a:gd name="connsiteX81" fmla="*/ 204281 w 6799634"/>
              <a:gd name="connsiteY81" fmla="*/ 1571182 h 1720792"/>
              <a:gd name="connsiteX82" fmla="*/ 0 w 6799634"/>
              <a:gd name="connsiteY82" fmla="*/ 1551726 h 1720792"/>
              <a:gd name="connsiteX83" fmla="*/ 48638 w 6799634"/>
              <a:gd name="connsiteY83" fmla="*/ 1483633 h 1720792"/>
              <a:gd name="connsiteX84" fmla="*/ 68094 w 6799634"/>
              <a:gd name="connsiteY84" fmla="*/ 1464178 h 1720792"/>
              <a:gd name="connsiteX85" fmla="*/ 48638 w 6799634"/>
              <a:gd name="connsiteY85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433864 w 6799634"/>
              <a:gd name="connsiteY34" fmla="*/ 501139 h 1720792"/>
              <a:gd name="connsiteX35" fmla="*/ 3463047 w 6799634"/>
              <a:gd name="connsiteY35" fmla="*/ 491412 h 1720792"/>
              <a:gd name="connsiteX36" fmla="*/ 3521413 w 6799634"/>
              <a:gd name="connsiteY36" fmla="*/ 452501 h 1720792"/>
              <a:gd name="connsiteX37" fmla="*/ 3550596 w 6799634"/>
              <a:gd name="connsiteY37" fmla="*/ 384407 h 1720792"/>
              <a:gd name="connsiteX38" fmla="*/ 3570051 w 6799634"/>
              <a:gd name="connsiteY38" fmla="*/ 355224 h 1720792"/>
              <a:gd name="connsiteX39" fmla="*/ 3647872 w 6799634"/>
              <a:gd name="connsiteY39" fmla="*/ 316314 h 1720792"/>
              <a:gd name="connsiteX40" fmla="*/ 3715966 w 6799634"/>
              <a:gd name="connsiteY40" fmla="*/ 277403 h 1720792"/>
              <a:gd name="connsiteX41" fmla="*/ 3754877 w 6799634"/>
              <a:gd name="connsiteY41" fmla="*/ 267675 h 1720792"/>
              <a:gd name="connsiteX42" fmla="*/ 3822970 w 6799634"/>
              <a:gd name="connsiteY42" fmla="*/ 248220 h 1720792"/>
              <a:gd name="connsiteX43" fmla="*/ 3929975 w 6799634"/>
              <a:gd name="connsiteY43" fmla="*/ 228765 h 1720792"/>
              <a:gd name="connsiteX44" fmla="*/ 4075889 w 6799634"/>
              <a:gd name="connsiteY44" fmla="*/ 180126 h 1720792"/>
              <a:gd name="connsiteX45" fmla="*/ 4250987 w 6799634"/>
              <a:gd name="connsiteY45" fmla="*/ 150943 h 1720792"/>
              <a:gd name="connsiteX46" fmla="*/ 4319081 w 6799634"/>
              <a:gd name="connsiteY46" fmla="*/ 121761 h 1720792"/>
              <a:gd name="connsiteX47" fmla="*/ 4387175 w 6799634"/>
              <a:gd name="connsiteY47" fmla="*/ 112033 h 1720792"/>
              <a:gd name="connsiteX48" fmla="*/ 4533089 w 6799634"/>
              <a:gd name="connsiteY48" fmla="*/ 82850 h 1720792"/>
              <a:gd name="connsiteX49" fmla="*/ 4620638 w 6799634"/>
              <a:gd name="connsiteY49" fmla="*/ 63395 h 1720792"/>
              <a:gd name="connsiteX50" fmla="*/ 4669277 w 6799634"/>
              <a:gd name="connsiteY50" fmla="*/ 53667 h 1720792"/>
              <a:gd name="connsiteX51" fmla="*/ 4708187 w 6799634"/>
              <a:gd name="connsiteY51" fmla="*/ 43939 h 1720792"/>
              <a:gd name="connsiteX52" fmla="*/ 5029200 w 6799634"/>
              <a:gd name="connsiteY52" fmla="*/ 24484 h 1720792"/>
              <a:gd name="connsiteX53" fmla="*/ 5768502 w 6799634"/>
              <a:gd name="connsiteY53" fmla="*/ 24484 h 1720792"/>
              <a:gd name="connsiteX54" fmla="*/ 5953328 w 6799634"/>
              <a:gd name="connsiteY54" fmla="*/ 34212 h 1720792"/>
              <a:gd name="connsiteX55" fmla="*/ 6284068 w 6799634"/>
              <a:gd name="connsiteY55" fmla="*/ 43939 h 1720792"/>
              <a:gd name="connsiteX56" fmla="*/ 6332706 w 6799634"/>
              <a:gd name="connsiteY56" fmla="*/ 53667 h 1720792"/>
              <a:gd name="connsiteX57" fmla="*/ 6459166 w 6799634"/>
              <a:gd name="connsiteY57" fmla="*/ 82850 h 1720792"/>
              <a:gd name="connsiteX58" fmla="*/ 6536987 w 6799634"/>
              <a:gd name="connsiteY58" fmla="*/ 92578 h 1720792"/>
              <a:gd name="connsiteX59" fmla="*/ 6575898 w 6799634"/>
              <a:gd name="connsiteY59" fmla="*/ 112033 h 1720792"/>
              <a:gd name="connsiteX60" fmla="*/ 6605081 w 6799634"/>
              <a:gd name="connsiteY60" fmla="*/ 121761 h 1720792"/>
              <a:gd name="connsiteX61" fmla="*/ 6634264 w 6799634"/>
              <a:gd name="connsiteY61" fmla="*/ 141216 h 1720792"/>
              <a:gd name="connsiteX62" fmla="*/ 6692630 w 6799634"/>
              <a:gd name="connsiteY62" fmla="*/ 160671 h 1720792"/>
              <a:gd name="connsiteX63" fmla="*/ 6799634 w 6799634"/>
              <a:gd name="connsiteY63" fmla="*/ 219037 h 1720792"/>
              <a:gd name="connsiteX64" fmla="*/ 6789906 w 6799634"/>
              <a:gd name="connsiteY64" fmla="*/ 958339 h 1720792"/>
              <a:gd name="connsiteX65" fmla="*/ 6780179 w 6799634"/>
              <a:gd name="connsiteY65" fmla="*/ 1045888 h 1720792"/>
              <a:gd name="connsiteX66" fmla="*/ 6770451 w 6799634"/>
              <a:gd name="connsiteY66" fmla="*/ 1230714 h 1720792"/>
              <a:gd name="connsiteX67" fmla="*/ 6760723 w 6799634"/>
              <a:gd name="connsiteY67" fmla="*/ 1376629 h 1720792"/>
              <a:gd name="connsiteX68" fmla="*/ 6750996 w 6799634"/>
              <a:gd name="connsiteY68" fmla="*/ 1405812 h 1720792"/>
              <a:gd name="connsiteX69" fmla="*/ 6731541 w 6799634"/>
              <a:gd name="connsiteY69" fmla="*/ 1561454 h 1720792"/>
              <a:gd name="connsiteX70" fmla="*/ 6721813 w 6799634"/>
              <a:gd name="connsiteY70" fmla="*/ 1697641 h 1720792"/>
              <a:gd name="connsiteX71" fmla="*/ 5758775 w 6799634"/>
              <a:gd name="connsiteY71" fmla="*/ 1707369 h 1720792"/>
              <a:gd name="connsiteX72" fmla="*/ 3871609 w 6799634"/>
              <a:gd name="connsiteY72" fmla="*/ 1697641 h 1720792"/>
              <a:gd name="connsiteX73" fmla="*/ 3628417 w 6799634"/>
              <a:gd name="connsiteY73" fmla="*/ 1707369 h 1720792"/>
              <a:gd name="connsiteX74" fmla="*/ 1702341 w 6799634"/>
              <a:gd name="connsiteY74" fmla="*/ 1678186 h 1720792"/>
              <a:gd name="connsiteX75" fmla="*/ 1566153 w 6799634"/>
              <a:gd name="connsiteY75" fmla="*/ 1668458 h 1720792"/>
              <a:gd name="connsiteX76" fmla="*/ 924128 w 6799634"/>
              <a:gd name="connsiteY76" fmla="*/ 1649003 h 1720792"/>
              <a:gd name="connsiteX77" fmla="*/ 797668 w 6799634"/>
              <a:gd name="connsiteY77" fmla="*/ 1629548 h 1720792"/>
              <a:gd name="connsiteX78" fmla="*/ 564204 w 6799634"/>
              <a:gd name="connsiteY78" fmla="*/ 1619820 h 1720792"/>
              <a:gd name="connsiteX79" fmla="*/ 418289 w 6799634"/>
              <a:gd name="connsiteY79" fmla="*/ 1590637 h 1720792"/>
              <a:gd name="connsiteX80" fmla="*/ 204281 w 6799634"/>
              <a:gd name="connsiteY80" fmla="*/ 1571182 h 1720792"/>
              <a:gd name="connsiteX81" fmla="*/ 0 w 6799634"/>
              <a:gd name="connsiteY81" fmla="*/ 1551726 h 1720792"/>
              <a:gd name="connsiteX82" fmla="*/ 48638 w 6799634"/>
              <a:gd name="connsiteY82" fmla="*/ 1483633 h 1720792"/>
              <a:gd name="connsiteX83" fmla="*/ 68094 w 6799634"/>
              <a:gd name="connsiteY83" fmla="*/ 1464178 h 1720792"/>
              <a:gd name="connsiteX84" fmla="*/ 48638 w 6799634"/>
              <a:gd name="connsiteY84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433864 w 6799634"/>
              <a:gd name="connsiteY34" fmla="*/ 501139 h 1720792"/>
              <a:gd name="connsiteX35" fmla="*/ 3389229 w 6799634"/>
              <a:gd name="connsiteY35" fmla="*/ 377112 h 1720792"/>
              <a:gd name="connsiteX36" fmla="*/ 3521413 w 6799634"/>
              <a:gd name="connsiteY36" fmla="*/ 452501 h 1720792"/>
              <a:gd name="connsiteX37" fmla="*/ 3550596 w 6799634"/>
              <a:gd name="connsiteY37" fmla="*/ 384407 h 1720792"/>
              <a:gd name="connsiteX38" fmla="*/ 3570051 w 6799634"/>
              <a:gd name="connsiteY38" fmla="*/ 355224 h 1720792"/>
              <a:gd name="connsiteX39" fmla="*/ 3647872 w 6799634"/>
              <a:gd name="connsiteY39" fmla="*/ 316314 h 1720792"/>
              <a:gd name="connsiteX40" fmla="*/ 3715966 w 6799634"/>
              <a:gd name="connsiteY40" fmla="*/ 277403 h 1720792"/>
              <a:gd name="connsiteX41" fmla="*/ 3754877 w 6799634"/>
              <a:gd name="connsiteY41" fmla="*/ 267675 h 1720792"/>
              <a:gd name="connsiteX42" fmla="*/ 3822970 w 6799634"/>
              <a:gd name="connsiteY42" fmla="*/ 248220 h 1720792"/>
              <a:gd name="connsiteX43" fmla="*/ 3929975 w 6799634"/>
              <a:gd name="connsiteY43" fmla="*/ 228765 h 1720792"/>
              <a:gd name="connsiteX44" fmla="*/ 4075889 w 6799634"/>
              <a:gd name="connsiteY44" fmla="*/ 180126 h 1720792"/>
              <a:gd name="connsiteX45" fmla="*/ 4250987 w 6799634"/>
              <a:gd name="connsiteY45" fmla="*/ 150943 h 1720792"/>
              <a:gd name="connsiteX46" fmla="*/ 4319081 w 6799634"/>
              <a:gd name="connsiteY46" fmla="*/ 121761 h 1720792"/>
              <a:gd name="connsiteX47" fmla="*/ 4387175 w 6799634"/>
              <a:gd name="connsiteY47" fmla="*/ 112033 h 1720792"/>
              <a:gd name="connsiteX48" fmla="*/ 4533089 w 6799634"/>
              <a:gd name="connsiteY48" fmla="*/ 82850 h 1720792"/>
              <a:gd name="connsiteX49" fmla="*/ 4620638 w 6799634"/>
              <a:gd name="connsiteY49" fmla="*/ 63395 h 1720792"/>
              <a:gd name="connsiteX50" fmla="*/ 4669277 w 6799634"/>
              <a:gd name="connsiteY50" fmla="*/ 53667 h 1720792"/>
              <a:gd name="connsiteX51" fmla="*/ 4708187 w 6799634"/>
              <a:gd name="connsiteY51" fmla="*/ 43939 h 1720792"/>
              <a:gd name="connsiteX52" fmla="*/ 5029200 w 6799634"/>
              <a:gd name="connsiteY52" fmla="*/ 24484 h 1720792"/>
              <a:gd name="connsiteX53" fmla="*/ 5768502 w 6799634"/>
              <a:gd name="connsiteY53" fmla="*/ 24484 h 1720792"/>
              <a:gd name="connsiteX54" fmla="*/ 5953328 w 6799634"/>
              <a:gd name="connsiteY54" fmla="*/ 34212 h 1720792"/>
              <a:gd name="connsiteX55" fmla="*/ 6284068 w 6799634"/>
              <a:gd name="connsiteY55" fmla="*/ 43939 h 1720792"/>
              <a:gd name="connsiteX56" fmla="*/ 6332706 w 6799634"/>
              <a:gd name="connsiteY56" fmla="*/ 53667 h 1720792"/>
              <a:gd name="connsiteX57" fmla="*/ 6459166 w 6799634"/>
              <a:gd name="connsiteY57" fmla="*/ 82850 h 1720792"/>
              <a:gd name="connsiteX58" fmla="*/ 6536987 w 6799634"/>
              <a:gd name="connsiteY58" fmla="*/ 92578 h 1720792"/>
              <a:gd name="connsiteX59" fmla="*/ 6575898 w 6799634"/>
              <a:gd name="connsiteY59" fmla="*/ 112033 h 1720792"/>
              <a:gd name="connsiteX60" fmla="*/ 6605081 w 6799634"/>
              <a:gd name="connsiteY60" fmla="*/ 121761 h 1720792"/>
              <a:gd name="connsiteX61" fmla="*/ 6634264 w 6799634"/>
              <a:gd name="connsiteY61" fmla="*/ 141216 h 1720792"/>
              <a:gd name="connsiteX62" fmla="*/ 6692630 w 6799634"/>
              <a:gd name="connsiteY62" fmla="*/ 160671 h 1720792"/>
              <a:gd name="connsiteX63" fmla="*/ 6799634 w 6799634"/>
              <a:gd name="connsiteY63" fmla="*/ 219037 h 1720792"/>
              <a:gd name="connsiteX64" fmla="*/ 6789906 w 6799634"/>
              <a:gd name="connsiteY64" fmla="*/ 958339 h 1720792"/>
              <a:gd name="connsiteX65" fmla="*/ 6780179 w 6799634"/>
              <a:gd name="connsiteY65" fmla="*/ 1045888 h 1720792"/>
              <a:gd name="connsiteX66" fmla="*/ 6770451 w 6799634"/>
              <a:gd name="connsiteY66" fmla="*/ 1230714 h 1720792"/>
              <a:gd name="connsiteX67" fmla="*/ 6760723 w 6799634"/>
              <a:gd name="connsiteY67" fmla="*/ 1376629 h 1720792"/>
              <a:gd name="connsiteX68" fmla="*/ 6750996 w 6799634"/>
              <a:gd name="connsiteY68" fmla="*/ 1405812 h 1720792"/>
              <a:gd name="connsiteX69" fmla="*/ 6731541 w 6799634"/>
              <a:gd name="connsiteY69" fmla="*/ 1561454 h 1720792"/>
              <a:gd name="connsiteX70" fmla="*/ 6721813 w 6799634"/>
              <a:gd name="connsiteY70" fmla="*/ 1697641 h 1720792"/>
              <a:gd name="connsiteX71" fmla="*/ 5758775 w 6799634"/>
              <a:gd name="connsiteY71" fmla="*/ 1707369 h 1720792"/>
              <a:gd name="connsiteX72" fmla="*/ 3871609 w 6799634"/>
              <a:gd name="connsiteY72" fmla="*/ 1697641 h 1720792"/>
              <a:gd name="connsiteX73" fmla="*/ 3628417 w 6799634"/>
              <a:gd name="connsiteY73" fmla="*/ 1707369 h 1720792"/>
              <a:gd name="connsiteX74" fmla="*/ 1702341 w 6799634"/>
              <a:gd name="connsiteY74" fmla="*/ 1678186 h 1720792"/>
              <a:gd name="connsiteX75" fmla="*/ 1566153 w 6799634"/>
              <a:gd name="connsiteY75" fmla="*/ 1668458 h 1720792"/>
              <a:gd name="connsiteX76" fmla="*/ 924128 w 6799634"/>
              <a:gd name="connsiteY76" fmla="*/ 1649003 h 1720792"/>
              <a:gd name="connsiteX77" fmla="*/ 797668 w 6799634"/>
              <a:gd name="connsiteY77" fmla="*/ 1629548 h 1720792"/>
              <a:gd name="connsiteX78" fmla="*/ 564204 w 6799634"/>
              <a:gd name="connsiteY78" fmla="*/ 1619820 h 1720792"/>
              <a:gd name="connsiteX79" fmla="*/ 418289 w 6799634"/>
              <a:gd name="connsiteY79" fmla="*/ 1590637 h 1720792"/>
              <a:gd name="connsiteX80" fmla="*/ 204281 w 6799634"/>
              <a:gd name="connsiteY80" fmla="*/ 1571182 h 1720792"/>
              <a:gd name="connsiteX81" fmla="*/ 0 w 6799634"/>
              <a:gd name="connsiteY81" fmla="*/ 1551726 h 1720792"/>
              <a:gd name="connsiteX82" fmla="*/ 48638 w 6799634"/>
              <a:gd name="connsiteY82" fmla="*/ 1483633 h 1720792"/>
              <a:gd name="connsiteX83" fmla="*/ 68094 w 6799634"/>
              <a:gd name="connsiteY83" fmla="*/ 1464178 h 1720792"/>
              <a:gd name="connsiteX84" fmla="*/ 48638 w 6799634"/>
              <a:gd name="connsiteY84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433864 w 6799634"/>
              <a:gd name="connsiteY34" fmla="*/ 501139 h 1720792"/>
              <a:gd name="connsiteX35" fmla="*/ 3389229 w 6799634"/>
              <a:gd name="connsiteY35" fmla="*/ 377112 h 1720792"/>
              <a:gd name="connsiteX36" fmla="*/ 3478550 w 6799634"/>
              <a:gd name="connsiteY36" fmla="*/ 340582 h 1720792"/>
              <a:gd name="connsiteX37" fmla="*/ 3550596 w 6799634"/>
              <a:gd name="connsiteY37" fmla="*/ 384407 h 1720792"/>
              <a:gd name="connsiteX38" fmla="*/ 3570051 w 6799634"/>
              <a:gd name="connsiteY38" fmla="*/ 355224 h 1720792"/>
              <a:gd name="connsiteX39" fmla="*/ 3647872 w 6799634"/>
              <a:gd name="connsiteY39" fmla="*/ 316314 h 1720792"/>
              <a:gd name="connsiteX40" fmla="*/ 3715966 w 6799634"/>
              <a:gd name="connsiteY40" fmla="*/ 277403 h 1720792"/>
              <a:gd name="connsiteX41" fmla="*/ 3754877 w 6799634"/>
              <a:gd name="connsiteY41" fmla="*/ 267675 h 1720792"/>
              <a:gd name="connsiteX42" fmla="*/ 3822970 w 6799634"/>
              <a:gd name="connsiteY42" fmla="*/ 248220 h 1720792"/>
              <a:gd name="connsiteX43" fmla="*/ 3929975 w 6799634"/>
              <a:gd name="connsiteY43" fmla="*/ 228765 h 1720792"/>
              <a:gd name="connsiteX44" fmla="*/ 4075889 w 6799634"/>
              <a:gd name="connsiteY44" fmla="*/ 180126 h 1720792"/>
              <a:gd name="connsiteX45" fmla="*/ 4250987 w 6799634"/>
              <a:gd name="connsiteY45" fmla="*/ 150943 h 1720792"/>
              <a:gd name="connsiteX46" fmla="*/ 4319081 w 6799634"/>
              <a:gd name="connsiteY46" fmla="*/ 121761 h 1720792"/>
              <a:gd name="connsiteX47" fmla="*/ 4387175 w 6799634"/>
              <a:gd name="connsiteY47" fmla="*/ 112033 h 1720792"/>
              <a:gd name="connsiteX48" fmla="*/ 4533089 w 6799634"/>
              <a:gd name="connsiteY48" fmla="*/ 82850 h 1720792"/>
              <a:gd name="connsiteX49" fmla="*/ 4620638 w 6799634"/>
              <a:gd name="connsiteY49" fmla="*/ 63395 h 1720792"/>
              <a:gd name="connsiteX50" fmla="*/ 4669277 w 6799634"/>
              <a:gd name="connsiteY50" fmla="*/ 53667 h 1720792"/>
              <a:gd name="connsiteX51" fmla="*/ 4708187 w 6799634"/>
              <a:gd name="connsiteY51" fmla="*/ 43939 h 1720792"/>
              <a:gd name="connsiteX52" fmla="*/ 5029200 w 6799634"/>
              <a:gd name="connsiteY52" fmla="*/ 24484 h 1720792"/>
              <a:gd name="connsiteX53" fmla="*/ 5768502 w 6799634"/>
              <a:gd name="connsiteY53" fmla="*/ 24484 h 1720792"/>
              <a:gd name="connsiteX54" fmla="*/ 5953328 w 6799634"/>
              <a:gd name="connsiteY54" fmla="*/ 34212 h 1720792"/>
              <a:gd name="connsiteX55" fmla="*/ 6284068 w 6799634"/>
              <a:gd name="connsiteY55" fmla="*/ 43939 h 1720792"/>
              <a:gd name="connsiteX56" fmla="*/ 6332706 w 6799634"/>
              <a:gd name="connsiteY56" fmla="*/ 53667 h 1720792"/>
              <a:gd name="connsiteX57" fmla="*/ 6459166 w 6799634"/>
              <a:gd name="connsiteY57" fmla="*/ 82850 h 1720792"/>
              <a:gd name="connsiteX58" fmla="*/ 6536987 w 6799634"/>
              <a:gd name="connsiteY58" fmla="*/ 92578 h 1720792"/>
              <a:gd name="connsiteX59" fmla="*/ 6575898 w 6799634"/>
              <a:gd name="connsiteY59" fmla="*/ 112033 h 1720792"/>
              <a:gd name="connsiteX60" fmla="*/ 6605081 w 6799634"/>
              <a:gd name="connsiteY60" fmla="*/ 121761 h 1720792"/>
              <a:gd name="connsiteX61" fmla="*/ 6634264 w 6799634"/>
              <a:gd name="connsiteY61" fmla="*/ 141216 h 1720792"/>
              <a:gd name="connsiteX62" fmla="*/ 6692630 w 6799634"/>
              <a:gd name="connsiteY62" fmla="*/ 160671 h 1720792"/>
              <a:gd name="connsiteX63" fmla="*/ 6799634 w 6799634"/>
              <a:gd name="connsiteY63" fmla="*/ 219037 h 1720792"/>
              <a:gd name="connsiteX64" fmla="*/ 6789906 w 6799634"/>
              <a:gd name="connsiteY64" fmla="*/ 958339 h 1720792"/>
              <a:gd name="connsiteX65" fmla="*/ 6780179 w 6799634"/>
              <a:gd name="connsiteY65" fmla="*/ 1045888 h 1720792"/>
              <a:gd name="connsiteX66" fmla="*/ 6770451 w 6799634"/>
              <a:gd name="connsiteY66" fmla="*/ 1230714 h 1720792"/>
              <a:gd name="connsiteX67" fmla="*/ 6760723 w 6799634"/>
              <a:gd name="connsiteY67" fmla="*/ 1376629 h 1720792"/>
              <a:gd name="connsiteX68" fmla="*/ 6750996 w 6799634"/>
              <a:gd name="connsiteY68" fmla="*/ 1405812 h 1720792"/>
              <a:gd name="connsiteX69" fmla="*/ 6731541 w 6799634"/>
              <a:gd name="connsiteY69" fmla="*/ 1561454 h 1720792"/>
              <a:gd name="connsiteX70" fmla="*/ 6721813 w 6799634"/>
              <a:gd name="connsiteY70" fmla="*/ 1697641 h 1720792"/>
              <a:gd name="connsiteX71" fmla="*/ 5758775 w 6799634"/>
              <a:gd name="connsiteY71" fmla="*/ 1707369 h 1720792"/>
              <a:gd name="connsiteX72" fmla="*/ 3871609 w 6799634"/>
              <a:gd name="connsiteY72" fmla="*/ 1697641 h 1720792"/>
              <a:gd name="connsiteX73" fmla="*/ 3628417 w 6799634"/>
              <a:gd name="connsiteY73" fmla="*/ 1707369 h 1720792"/>
              <a:gd name="connsiteX74" fmla="*/ 1702341 w 6799634"/>
              <a:gd name="connsiteY74" fmla="*/ 1678186 h 1720792"/>
              <a:gd name="connsiteX75" fmla="*/ 1566153 w 6799634"/>
              <a:gd name="connsiteY75" fmla="*/ 1668458 h 1720792"/>
              <a:gd name="connsiteX76" fmla="*/ 924128 w 6799634"/>
              <a:gd name="connsiteY76" fmla="*/ 1649003 h 1720792"/>
              <a:gd name="connsiteX77" fmla="*/ 797668 w 6799634"/>
              <a:gd name="connsiteY77" fmla="*/ 1629548 h 1720792"/>
              <a:gd name="connsiteX78" fmla="*/ 564204 w 6799634"/>
              <a:gd name="connsiteY78" fmla="*/ 1619820 h 1720792"/>
              <a:gd name="connsiteX79" fmla="*/ 418289 w 6799634"/>
              <a:gd name="connsiteY79" fmla="*/ 1590637 h 1720792"/>
              <a:gd name="connsiteX80" fmla="*/ 204281 w 6799634"/>
              <a:gd name="connsiteY80" fmla="*/ 1571182 h 1720792"/>
              <a:gd name="connsiteX81" fmla="*/ 0 w 6799634"/>
              <a:gd name="connsiteY81" fmla="*/ 1551726 h 1720792"/>
              <a:gd name="connsiteX82" fmla="*/ 48638 w 6799634"/>
              <a:gd name="connsiteY82" fmla="*/ 1483633 h 1720792"/>
              <a:gd name="connsiteX83" fmla="*/ 68094 w 6799634"/>
              <a:gd name="connsiteY83" fmla="*/ 1464178 h 1720792"/>
              <a:gd name="connsiteX84" fmla="*/ 48638 w 6799634"/>
              <a:gd name="connsiteY84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433864 w 6799634"/>
              <a:gd name="connsiteY34" fmla="*/ 501139 h 1720792"/>
              <a:gd name="connsiteX35" fmla="*/ 3389229 w 6799634"/>
              <a:gd name="connsiteY35" fmla="*/ 377112 h 1720792"/>
              <a:gd name="connsiteX36" fmla="*/ 3478550 w 6799634"/>
              <a:gd name="connsiteY36" fmla="*/ 340582 h 1720792"/>
              <a:gd name="connsiteX37" fmla="*/ 3529165 w 6799634"/>
              <a:gd name="connsiteY37" fmla="*/ 315351 h 1720792"/>
              <a:gd name="connsiteX38" fmla="*/ 3570051 w 6799634"/>
              <a:gd name="connsiteY38" fmla="*/ 355224 h 1720792"/>
              <a:gd name="connsiteX39" fmla="*/ 3647872 w 6799634"/>
              <a:gd name="connsiteY39" fmla="*/ 316314 h 1720792"/>
              <a:gd name="connsiteX40" fmla="*/ 3715966 w 6799634"/>
              <a:gd name="connsiteY40" fmla="*/ 277403 h 1720792"/>
              <a:gd name="connsiteX41" fmla="*/ 3754877 w 6799634"/>
              <a:gd name="connsiteY41" fmla="*/ 267675 h 1720792"/>
              <a:gd name="connsiteX42" fmla="*/ 3822970 w 6799634"/>
              <a:gd name="connsiteY42" fmla="*/ 248220 h 1720792"/>
              <a:gd name="connsiteX43" fmla="*/ 3929975 w 6799634"/>
              <a:gd name="connsiteY43" fmla="*/ 228765 h 1720792"/>
              <a:gd name="connsiteX44" fmla="*/ 4075889 w 6799634"/>
              <a:gd name="connsiteY44" fmla="*/ 180126 h 1720792"/>
              <a:gd name="connsiteX45" fmla="*/ 4250987 w 6799634"/>
              <a:gd name="connsiteY45" fmla="*/ 150943 h 1720792"/>
              <a:gd name="connsiteX46" fmla="*/ 4319081 w 6799634"/>
              <a:gd name="connsiteY46" fmla="*/ 121761 h 1720792"/>
              <a:gd name="connsiteX47" fmla="*/ 4387175 w 6799634"/>
              <a:gd name="connsiteY47" fmla="*/ 112033 h 1720792"/>
              <a:gd name="connsiteX48" fmla="*/ 4533089 w 6799634"/>
              <a:gd name="connsiteY48" fmla="*/ 82850 h 1720792"/>
              <a:gd name="connsiteX49" fmla="*/ 4620638 w 6799634"/>
              <a:gd name="connsiteY49" fmla="*/ 63395 h 1720792"/>
              <a:gd name="connsiteX50" fmla="*/ 4669277 w 6799634"/>
              <a:gd name="connsiteY50" fmla="*/ 53667 h 1720792"/>
              <a:gd name="connsiteX51" fmla="*/ 4708187 w 6799634"/>
              <a:gd name="connsiteY51" fmla="*/ 43939 h 1720792"/>
              <a:gd name="connsiteX52" fmla="*/ 5029200 w 6799634"/>
              <a:gd name="connsiteY52" fmla="*/ 24484 h 1720792"/>
              <a:gd name="connsiteX53" fmla="*/ 5768502 w 6799634"/>
              <a:gd name="connsiteY53" fmla="*/ 24484 h 1720792"/>
              <a:gd name="connsiteX54" fmla="*/ 5953328 w 6799634"/>
              <a:gd name="connsiteY54" fmla="*/ 34212 h 1720792"/>
              <a:gd name="connsiteX55" fmla="*/ 6284068 w 6799634"/>
              <a:gd name="connsiteY55" fmla="*/ 43939 h 1720792"/>
              <a:gd name="connsiteX56" fmla="*/ 6332706 w 6799634"/>
              <a:gd name="connsiteY56" fmla="*/ 53667 h 1720792"/>
              <a:gd name="connsiteX57" fmla="*/ 6459166 w 6799634"/>
              <a:gd name="connsiteY57" fmla="*/ 82850 h 1720792"/>
              <a:gd name="connsiteX58" fmla="*/ 6536987 w 6799634"/>
              <a:gd name="connsiteY58" fmla="*/ 92578 h 1720792"/>
              <a:gd name="connsiteX59" fmla="*/ 6575898 w 6799634"/>
              <a:gd name="connsiteY59" fmla="*/ 112033 h 1720792"/>
              <a:gd name="connsiteX60" fmla="*/ 6605081 w 6799634"/>
              <a:gd name="connsiteY60" fmla="*/ 121761 h 1720792"/>
              <a:gd name="connsiteX61" fmla="*/ 6634264 w 6799634"/>
              <a:gd name="connsiteY61" fmla="*/ 141216 h 1720792"/>
              <a:gd name="connsiteX62" fmla="*/ 6692630 w 6799634"/>
              <a:gd name="connsiteY62" fmla="*/ 160671 h 1720792"/>
              <a:gd name="connsiteX63" fmla="*/ 6799634 w 6799634"/>
              <a:gd name="connsiteY63" fmla="*/ 219037 h 1720792"/>
              <a:gd name="connsiteX64" fmla="*/ 6789906 w 6799634"/>
              <a:gd name="connsiteY64" fmla="*/ 958339 h 1720792"/>
              <a:gd name="connsiteX65" fmla="*/ 6780179 w 6799634"/>
              <a:gd name="connsiteY65" fmla="*/ 1045888 h 1720792"/>
              <a:gd name="connsiteX66" fmla="*/ 6770451 w 6799634"/>
              <a:gd name="connsiteY66" fmla="*/ 1230714 h 1720792"/>
              <a:gd name="connsiteX67" fmla="*/ 6760723 w 6799634"/>
              <a:gd name="connsiteY67" fmla="*/ 1376629 h 1720792"/>
              <a:gd name="connsiteX68" fmla="*/ 6750996 w 6799634"/>
              <a:gd name="connsiteY68" fmla="*/ 1405812 h 1720792"/>
              <a:gd name="connsiteX69" fmla="*/ 6731541 w 6799634"/>
              <a:gd name="connsiteY69" fmla="*/ 1561454 h 1720792"/>
              <a:gd name="connsiteX70" fmla="*/ 6721813 w 6799634"/>
              <a:gd name="connsiteY70" fmla="*/ 1697641 h 1720792"/>
              <a:gd name="connsiteX71" fmla="*/ 5758775 w 6799634"/>
              <a:gd name="connsiteY71" fmla="*/ 1707369 h 1720792"/>
              <a:gd name="connsiteX72" fmla="*/ 3871609 w 6799634"/>
              <a:gd name="connsiteY72" fmla="*/ 1697641 h 1720792"/>
              <a:gd name="connsiteX73" fmla="*/ 3628417 w 6799634"/>
              <a:gd name="connsiteY73" fmla="*/ 1707369 h 1720792"/>
              <a:gd name="connsiteX74" fmla="*/ 1702341 w 6799634"/>
              <a:gd name="connsiteY74" fmla="*/ 1678186 h 1720792"/>
              <a:gd name="connsiteX75" fmla="*/ 1566153 w 6799634"/>
              <a:gd name="connsiteY75" fmla="*/ 1668458 h 1720792"/>
              <a:gd name="connsiteX76" fmla="*/ 924128 w 6799634"/>
              <a:gd name="connsiteY76" fmla="*/ 1649003 h 1720792"/>
              <a:gd name="connsiteX77" fmla="*/ 797668 w 6799634"/>
              <a:gd name="connsiteY77" fmla="*/ 1629548 h 1720792"/>
              <a:gd name="connsiteX78" fmla="*/ 564204 w 6799634"/>
              <a:gd name="connsiteY78" fmla="*/ 1619820 h 1720792"/>
              <a:gd name="connsiteX79" fmla="*/ 418289 w 6799634"/>
              <a:gd name="connsiteY79" fmla="*/ 1590637 h 1720792"/>
              <a:gd name="connsiteX80" fmla="*/ 204281 w 6799634"/>
              <a:gd name="connsiteY80" fmla="*/ 1571182 h 1720792"/>
              <a:gd name="connsiteX81" fmla="*/ 0 w 6799634"/>
              <a:gd name="connsiteY81" fmla="*/ 1551726 h 1720792"/>
              <a:gd name="connsiteX82" fmla="*/ 48638 w 6799634"/>
              <a:gd name="connsiteY82" fmla="*/ 1483633 h 1720792"/>
              <a:gd name="connsiteX83" fmla="*/ 68094 w 6799634"/>
              <a:gd name="connsiteY83" fmla="*/ 1464178 h 1720792"/>
              <a:gd name="connsiteX84" fmla="*/ 48638 w 6799634"/>
              <a:gd name="connsiteY84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433864 w 6799634"/>
              <a:gd name="connsiteY34" fmla="*/ 501139 h 1720792"/>
              <a:gd name="connsiteX35" fmla="*/ 3389229 w 6799634"/>
              <a:gd name="connsiteY35" fmla="*/ 377112 h 1720792"/>
              <a:gd name="connsiteX36" fmla="*/ 3478550 w 6799634"/>
              <a:gd name="connsiteY36" fmla="*/ 340582 h 1720792"/>
              <a:gd name="connsiteX37" fmla="*/ 3529165 w 6799634"/>
              <a:gd name="connsiteY37" fmla="*/ 315351 h 1720792"/>
              <a:gd name="connsiteX38" fmla="*/ 3647872 w 6799634"/>
              <a:gd name="connsiteY38" fmla="*/ 316314 h 1720792"/>
              <a:gd name="connsiteX39" fmla="*/ 3715966 w 6799634"/>
              <a:gd name="connsiteY39" fmla="*/ 277403 h 1720792"/>
              <a:gd name="connsiteX40" fmla="*/ 3754877 w 6799634"/>
              <a:gd name="connsiteY40" fmla="*/ 267675 h 1720792"/>
              <a:gd name="connsiteX41" fmla="*/ 3822970 w 6799634"/>
              <a:gd name="connsiteY41" fmla="*/ 248220 h 1720792"/>
              <a:gd name="connsiteX42" fmla="*/ 3929975 w 6799634"/>
              <a:gd name="connsiteY42" fmla="*/ 228765 h 1720792"/>
              <a:gd name="connsiteX43" fmla="*/ 4075889 w 6799634"/>
              <a:gd name="connsiteY43" fmla="*/ 180126 h 1720792"/>
              <a:gd name="connsiteX44" fmla="*/ 4250987 w 6799634"/>
              <a:gd name="connsiteY44" fmla="*/ 150943 h 1720792"/>
              <a:gd name="connsiteX45" fmla="*/ 4319081 w 6799634"/>
              <a:gd name="connsiteY45" fmla="*/ 121761 h 1720792"/>
              <a:gd name="connsiteX46" fmla="*/ 4387175 w 6799634"/>
              <a:gd name="connsiteY46" fmla="*/ 112033 h 1720792"/>
              <a:gd name="connsiteX47" fmla="*/ 4533089 w 6799634"/>
              <a:gd name="connsiteY47" fmla="*/ 82850 h 1720792"/>
              <a:gd name="connsiteX48" fmla="*/ 4620638 w 6799634"/>
              <a:gd name="connsiteY48" fmla="*/ 63395 h 1720792"/>
              <a:gd name="connsiteX49" fmla="*/ 4669277 w 6799634"/>
              <a:gd name="connsiteY49" fmla="*/ 53667 h 1720792"/>
              <a:gd name="connsiteX50" fmla="*/ 4708187 w 6799634"/>
              <a:gd name="connsiteY50" fmla="*/ 43939 h 1720792"/>
              <a:gd name="connsiteX51" fmla="*/ 5029200 w 6799634"/>
              <a:gd name="connsiteY51" fmla="*/ 24484 h 1720792"/>
              <a:gd name="connsiteX52" fmla="*/ 5768502 w 6799634"/>
              <a:gd name="connsiteY52" fmla="*/ 24484 h 1720792"/>
              <a:gd name="connsiteX53" fmla="*/ 5953328 w 6799634"/>
              <a:gd name="connsiteY53" fmla="*/ 34212 h 1720792"/>
              <a:gd name="connsiteX54" fmla="*/ 6284068 w 6799634"/>
              <a:gd name="connsiteY54" fmla="*/ 43939 h 1720792"/>
              <a:gd name="connsiteX55" fmla="*/ 6332706 w 6799634"/>
              <a:gd name="connsiteY55" fmla="*/ 53667 h 1720792"/>
              <a:gd name="connsiteX56" fmla="*/ 6459166 w 6799634"/>
              <a:gd name="connsiteY56" fmla="*/ 82850 h 1720792"/>
              <a:gd name="connsiteX57" fmla="*/ 6536987 w 6799634"/>
              <a:gd name="connsiteY57" fmla="*/ 92578 h 1720792"/>
              <a:gd name="connsiteX58" fmla="*/ 6575898 w 6799634"/>
              <a:gd name="connsiteY58" fmla="*/ 112033 h 1720792"/>
              <a:gd name="connsiteX59" fmla="*/ 6605081 w 6799634"/>
              <a:gd name="connsiteY59" fmla="*/ 121761 h 1720792"/>
              <a:gd name="connsiteX60" fmla="*/ 6634264 w 6799634"/>
              <a:gd name="connsiteY60" fmla="*/ 141216 h 1720792"/>
              <a:gd name="connsiteX61" fmla="*/ 6692630 w 6799634"/>
              <a:gd name="connsiteY61" fmla="*/ 160671 h 1720792"/>
              <a:gd name="connsiteX62" fmla="*/ 6799634 w 6799634"/>
              <a:gd name="connsiteY62" fmla="*/ 219037 h 1720792"/>
              <a:gd name="connsiteX63" fmla="*/ 6789906 w 6799634"/>
              <a:gd name="connsiteY63" fmla="*/ 958339 h 1720792"/>
              <a:gd name="connsiteX64" fmla="*/ 6780179 w 6799634"/>
              <a:gd name="connsiteY64" fmla="*/ 1045888 h 1720792"/>
              <a:gd name="connsiteX65" fmla="*/ 6770451 w 6799634"/>
              <a:gd name="connsiteY65" fmla="*/ 1230714 h 1720792"/>
              <a:gd name="connsiteX66" fmla="*/ 6760723 w 6799634"/>
              <a:gd name="connsiteY66" fmla="*/ 1376629 h 1720792"/>
              <a:gd name="connsiteX67" fmla="*/ 6750996 w 6799634"/>
              <a:gd name="connsiteY67" fmla="*/ 1405812 h 1720792"/>
              <a:gd name="connsiteX68" fmla="*/ 6731541 w 6799634"/>
              <a:gd name="connsiteY68" fmla="*/ 1561454 h 1720792"/>
              <a:gd name="connsiteX69" fmla="*/ 6721813 w 6799634"/>
              <a:gd name="connsiteY69" fmla="*/ 1697641 h 1720792"/>
              <a:gd name="connsiteX70" fmla="*/ 5758775 w 6799634"/>
              <a:gd name="connsiteY70" fmla="*/ 1707369 h 1720792"/>
              <a:gd name="connsiteX71" fmla="*/ 3871609 w 6799634"/>
              <a:gd name="connsiteY71" fmla="*/ 1697641 h 1720792"/>
              <a:gd name="connsiteX72" fmla="*/ 3628417 w 6799634"/>
              <a:gd name="connsiteY72" fmla="*/ 1707369 h 1720792"/>
              <a:gd name="connsiteX73" fmla="*/ 1702341 w 6799634"/>
              <a:gd name="connsiteY73" fmla="*/ 1678186 h 1720792"/>
              <a:gd name="connsiteX74" fmla="*/ 1566153 w 6799634"/>
              <a:gd name="connsiteY74" fmla="*/ 1668458 h 1720792"/>
              <a:gd name="connsiteX75" fmla="*/ 924128 w 6799634"/>
              <a:gd name="connsiteY75" fmla="*/ 1649003 h 1720792"/>
              <a:gd name="connsiteX76" fmla="*/ 797668 w 6799634"/>
              <a:gd name="connsiteY76" fmla="*/ 1629548 h 1720792"/>
              <a:gd name="connsiteX77" fmla="*/ 564204 w 6799634"/>
              <a:gd name="connsiteY77" fmla="*/ 1619820 h 1720792"/>
              <a:gd name="connsiteX78" fmla="*/ 418289 w 6799634"/>
              <a:gd name="connsiteY78" fmla="*/ 1590637 h 1720792"/>
              <a:gd name="connsiteX79" fmla="*/ 204281 w 6799634"/>
              <a:gd name="connsiteY79" fmla="*/ 1571182 h 1720792"/>
              <a:gd name="connsiteX80" fmla="*/ 0 w 6799634"/>
              <a:gd name="connsiteY80" fmla="*/ 1551726 h 1720792"/>
              <a:gd name="connsiteX81" fmla="*/ 48638 w 6799634"/>
              <a:gd name="connsiteY81" fmla="*/ 1483633 h 1720792"/>
              <a:gd name="connsiteX82" fmla="*/ 68094 w 6799634"/>
              <a:gd name="connsiteY82" fmla="*/ 1464178 h 1720792"/>
              <a:gd name="connsiteX83" fmla="*/ 48638 w 6799634"/>
              <a:gd name="connsiteY83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433864 w 6799634"/>
              <a:gd name="connsiteY34" fmla="*/ 501139 h 1720792"/>
              <a:gd name="connsiteX35" fmla="*/ 3389229 w 6799634"/>
              <a:gd name="connsiteY35" fmla="*/ 377112 h 1720792"/>
              <a:gd name="connsiteX36" fmla="*/ 3478550 w 6799634"/>
              <a:gd name="connsiteY36" fmla="*/ 340582 h 1720792"/>
              <a:gd name="connsiteX37" fmla="*/ 3529165 w 6799634"/>
              <a:gd name="connsiteY37" fmla="*/ 315351 h 1720792"/>
              <a:gd name="connsiteX38" fmla="*/ 3715966 w 6799634"/>
              <a:gd name="connsiteY38" fmla="*/ 277403 h 1720792"/>
              <a:gd name="connsiteX39" fmla="*/ 3754877 w 6799634"/>
              <a:gd name="connsiteY39" fmla="*/ 267675 h 1720792"/>
              <a:gd name="connsiteX40" fmla="*/ 3822970 w 6799634"/>
              <a:gd name="connsiteY40" fmla="*/ 248220 h 1720792"/>
              <a:gd name="connsiteX41" fmla="*/ 3929975 w 6799634"/>
              <a:gd name="connsiteY41" fmla="*/ 228765 h 1720792"/>
              <a:gd name="connsiteX42" fmla="*/ 4075889 w 6799634"/>
              <a:gd name="connsiteY42" fmla="*/ 180126 h 1720792"/>
              <a:gd name="connsiteX43" fmla="*/ 4250987 w 6799634"/>
              <a:gd name="connsiteY43" fmla="*/ 150943 h 1720792"/>
              <a:gd name="connsiteX44" fmla="*/ 4319081 w 6799634"/>
              <a:gd name="connsiteY44" fmla="*/ 121761 h 1720792"/>
              <a:gd name="connsiteX45" fmla="*/ 4387175 w 6799634"/>
              <a:gd name="connsiteY45" fmla="*/ 112033 h 1720792"/>
              <a:gd name="connsiteX46" fmla="*/ 4533089 w 6799634"/>
              <a:gd name="connsiteY46" fmla="*/ 82850 h 1720792"/>
              <a:gd name="connsiteX47" fmla="*/ 4620638 w 6799634"/>
              <a:gd name="connsiteY47" fmla="*/ 63395 h 1720792"/>
              <a:gd name="connsiteX48" fmla="*/ 4669277 w 6799634"/>
              <a:gd name="connsiteY48" fmla="*/ 53667 h 1720792"/>
              <a:gd name="connsiteX49" fmla="*/ 4708187 w 6799634"/>
              <a:gd name="connsiteY49" fmla="*/ 43939 h 1720792"/>
              <a:gd name="connsiteX50" fmla="*/ 5029200 w 6799634"/>
              <a:gd name="connsiteY50" fmla="*/ 24484 h 1720792"/>
              <a:gd name="connsiteX51" fmla="*/ 5768502 w 6799634"/>
              <a:gd name="connsiteY51" fmla="*/ 24484 h 1720792"/>
              <a:gd name="connsiteX52" fmla="*/ 5953328 w 6799634"/>
              <a:gd name="connsiteY52" fmla="*/ 34212 h 1720792"/>
              <a:gd name="connsiteX53" fmla="*/ 6284068 w 6799634"/>
              <a:gd name="connsiteY53" fmla="*/ 43939 h 1720792"/>
              <a:gd name="connsiteX54" fmla="*/ 6332706 w 6799634"/>
              <a:gd name="connsiteY54" fmla="*/ 53667 h 1720792"/>
              <a:gd name="connsiteX55" fmla="*/ 6459166 w 6799634"/>
              <a:gd name="connsiteY55" fmla="*/ 82850 h 1720792"/>
              <a:gd name="connsiteX56" fmla="*/ 6536987 w 6799634"/>
              <a:gd name="connsiteY56" fmla="*/ 92578 h 1720792"/>
              <a:gd name="connsiteX57" fmla="*/ 6575898 w 6799634"/>
              <a:gd name="connsiteY57" fmla="*/ 112033 h 1720792"/>
              <a:gd name="connsiteX58" fmla="*/ 6605081 w 6799634"/>
              <a:gd name="connsiteY58" fmla="*/ 121761 h 1720792"/>
              <a:gd name="connsiteX59" fmla="*/ 6634264 w 6799634"/>
              <a:gd name="connsiteY59" fmla="*/ 141216 h 1720792"/>
              <a:gd name="connsiteX60" fmla="*/ 6692630 w 6799634"/>
              <a:gd name="connsiteY60" fmla="*/ 160671 h 1720792"/>
              <a:gd name="connsiteX61" fmla="*/ 6799634 w 6799634"/>
              <a:gd name="connsiteY61" fmla="*/ 219037 h 1720792"/>
              <a:gd name="connsiteX62" fmla="*/ 6789906 w 6799634"/>
              <a:gd name="connsiteY62" fmla="*/ 958339 h 1720792"/>
              <a:gd name="connsiteX63" fmla="*/ 6780179 w 6799634"/>
              <a:gd name="connsiteY63" fmla="*/ 1045888 h 1720792"/>
              <a:gd name="connsiteX64" fmla="*/ 6770451 w 6799634"/>
              <a:gd name="connsiteY64" fmla="*/ 1230714 h 1720792"/>
              <a:gd name="connsiteX65" fmla="*/ 6760723 w 6799634"/>
              <a:gd name="connsiteY65" fmla="*/ 1376629 h 1720792"/>
              <a:gd name="connsiteX66" fmla="*/ 6750996 w 6799634"/>
              <a:gd name="connsiteY66" fmla="*/ 1405812 h 1720792"/>
              <a:gd name="connsiteX67" fmla="*/ 6731541 w 6799634"/>
              <a:gd name="connsiteY67" fmla="*/ 1561454 h 1720792"/>
              <a:gd name="connsiteX68" fmla="*/ 6721813 w 6799634"/>
              <a:gd name="connsiteY68" fmla="*/ 1697641 h 1720792"/>
              <a:gd name="connsiteX69" fmla="*/ 5758775 w 6799634"/>
              <a:gd name="connsiteY69" fmla="*/ 1707369 h 1720792"/>
              <a:gd name="connsiteX70" fmla="*/ 3871609 w 6799634"/>
              <a:gd name="connsiteY70" fmla="*/ 1697641 h 1720792"/>
              <a:gd name="connsiteX71" fmla="*/ 3628417 w 6799634"/>
              <a:gd name="connsiteY71" fmla="*/ 1707369 h 1720792"/>
              <a:gd name="connsiteX72" fmla="*/ 1702341 w 6799634"/>
              <a:gd name="connsiteY72" fmla="*/ 1678186 h 1720792"/>
              <a:gd name="connsiteX73" fmla="*/ 1566153 w 6799634"/>
              <a:gd name="connsiteY73" fmla="*/ 1668458 h 1720792"/>
              <a:gd name="connsiteX74" fmla="*/ 924128 w 6799634"/>
              <a:gd name="connsiteY74" fmla="*/ 1649003 h 1720792"/>
              <a:gd name="connsiteX75" fmla="*/ 797668 w 6799634"/>
              <a:gd name="connsiteY75" fmla="*/ 1629548 h 1720792"/>
              <a:gd name="connsiteX76" fmla="*/ 564204 w 6799634"/>
              <a:gd name="connsiteY76" fmla="*/ 1619820 h 1720792"/>
              <a:gd name="connsiteX77" fmla="*/ 418289 w 6799634"/>
              <a:gd name="connsiteY77" fmla="*/ 1590637 h 1720792"/>
              <a:gd name="connsiteX78" fmla="*/ 204281 w 6799634"/>
              <a:gd name="connsiteY78" fmla="*/ 1571182 h 1720792"/>
              <a:gd name="connsiteX79" fmla="*/ 0 w 6799634"/>
              <a:gd name="connsiteY79" fmla="*/ 1551726 h 1720792"/>
              <a:gd name="connsiteX80" fmla="*/ 48638 w 6799634"/>
              <a:gd name="connsiteY80" fmla="*/ 1483633 h 1720792"/>
              <a:gd name="connsiteX81" fmla="*/ 68094 w 6799634"/>
              <a:gd name="connsiteY81" fmla="*/ 1464178 h 1720792"/>
              <a:gd name="connsiteX82" fmla="*/ 48638 w 6799634"/>
              <a:gd name="connsiteY82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386239 w 6799634"/>
              <a:gd name="connsiteY34" fmla="*/ 501139 h 1720792"/>
              <a:gd name="connsiteX35" fmla="*/ 3389229 w 6799634"/>
              <a:gd name="connsiteY35" fmla="*/ 377112 h 1720792"/>
              <a:gd name="connsiteX36" fmla="*/ 3478550 w 6799634"/>
              <a:gd name="connsiteY36" fmla="*/ 340582 h 1720792"/>
              <a:gd name="connsiteX37" fmla="*/ 3529165 w 6799634"/>
              <a:gd name="connsiteY37" fmla="*/ 315351 h 1720792"/>
              <a:gd name="connsiteX38" fmla="*/ 3715966 w 6799634"/>
              <a:gd name="connsiteY38" fmla="*/ 277403 h 1720792"/>
              <a:gd name="connsiteX39" fmla="*/ 3754877 w 6799634"/>
              <a:gd name="connsiteY39" fmla="*/ 267675 h 1720792"/>
              <a:gd name="connsiteX40" fmla="*/ 3822970 w 6799634"/>
              <a:gd name="connsiteY40" fmla="*/ 248220 h 1720792"/>
              <a:gd name="connsiteX41" fmla="*/ 3929975 w 6799634"/>
              <a:gd name="connsiteY41" fmla="*/ 228765 h 1720792"/>
              <a:gd name="connsiteX42" fmla="*/ 4075889 w 6799634"/>
              <a:gd name="connsiteY42" fmla="*/ 180126 h 1720792"/>
              <a:gd name="connsiteX43" fmla="*/ 4250987 w 6799634"/>
              <a:gd name="connsiteY43" fmla="*/ 150943 h 1720792"/>
              <a:gd name="connsiteX44" fmla="*/ 4319081 w 6799634"/>
              <a:gd name="connsiteY44" fmla="*/ 121761 h 1720792"/>
              <a:gd name="connsiteX45" fmla="*/ 4387175 w 6799634"/>
              <a:gd name="connsiteY45" fmla="*/ 112033 h 1720792"/>
              <a:gd name="connsiteX46" fmla="*/ 4533089 w 6799634"/>
              <a:gd name="connsiteY46" fmla="*/ 82850 h 1720792"/>
              <a:gd name="connsiteX47" fmla="*/ 4620638 w 6799634"/>
              <a:gd name="connsiteY47" fmla="*/ 63395 h 1720792"/>
              <a:gd name="connsiteX48" fmla="*/ 4669277 w 6799634"/>
              <a:gd name="connsiteY48" fmla="*/ 53667 h 1720792"/>
              <a:gd name="connsiteX49" fmla="*/ 4708187 w 6799634"/>
              <a:gd name="connsiteY49" fmla="*/ 43939 h 1720792"/>
              <a:gd name="connsiteX50" fmla="*/ 5029200 w 6799634"/>
              <a:gd name="connsiteY50" fmla="*/ 24484 h 1720792"/>
              <a:gd name="connsiteX51" fmla="*/ 5768502 w 6799634"/>
              <a:gd name="connsiteY51" fmla="*/ 24484 h 1720792"/>
              <a:gd name="connsiteX52" fmla="*/ 5953328 w 6799634"/>
              <a:gd name="connsiteY52" fmla="*/ 34212 h 1720792"/>
              <a:gd name="connsiteX53" fmla="*/ 6284068 w 6799634"/>
              <a:gd name="connsiteY53" fmla="*/ 43939 h 1720792"/>
              <a:gd name="connsiteX54" fmla="*/ 6332706 w 6799634"/>
              <a:gd name="connsiteY54" fmla="*/ 53667 h 1720792"/>
              <a:gd name="connsiteX55" fmla="*/ 6459166 w 6799634"/>
              <a:gd name="connsiteY55" fmla="*/ 82850 h 1720792"/>
              <a:gd name="connsiteX56" fmla="*/ 6536987 w 6799634"/>
              <a:gd name="connsiteY56" fmla="*/ 92578 h 1720792"/>
              <a:gd name="connsiteX57" fmla="*/ 6575898 w 6799634"/>
              <a:gd name="connsiteY57" fmla="*/ 112033 h 1720792"/>
              <a:gd name="connsiteX58" fmla="*/ 6605081 w 6799634"/>
              <a:gd name="connsiteY58" fmla="*/ 121761 h 1720792"/>
              <a:gd name="connsiteX59" fmla="*/ 6634264 w 6799634"/>
              <a:gd name="connsiteY59" fmla="*/ 141216 h 1720792"/>
              <a:gd name="connsiteX60" fmla="*/ 6692630 w 6799634"/>
              <a:gd name="connsiteY60" fmla="*/ 160671 h 1720792"/>
              <a:gd name="connsiteX61" fmla="*/ 6799634 w 6799634"/>
              <a:gd name="connsiteY61" fmla="*/ 219037 h 1720792"/>
              <a:gd name="connsiteX62" fmla="*/ 6789906 w 6799634"/>
              <a:gd name="connsiteY62" fmla="*/ 958339 h 1720792"/>
              <a:gd name="connsiteX63" fmla="*/ 6780179 w 6799634"/>
              <a:gd name="connsiteY63" fmla="*/ 1045888 h 1720792"/>
              <a:gd name="connsiteX64" fmla="*/ 6770451 w 6799634"/>
              <a:gd name="connsiteY64" fmla="*/ 1230714 h 1720792"/>
              <a:gd name="connsiteX65" fmla="*/ 6760723 w 6799634"/>
              <a:gd name="connsiteY65" fmla="*/ 1376629 h 1720792"/>
              <a:gd name="connsiteX66" fmla="*/ 6750996 w 6799634"/>
              <a:gd name="connsiteY66" fmla="*/ 1405812 h 1720792"/>
              <a:gd name="connsiteX67" fmla="*/ 6731541 w 6799634"/>
              <a:gd name="connsiteY67" fmla="*/ 1561454 h 1720792"/>
              <a:gd name="connsiteX68" fmla="*/ 6721813 w 6799634"/>
              <a:gd name="connsiteY68" fmla="*/ 1697641 h 1720792"/>
              <a:gd name="connsiteX69" fmla="*/ 5758775 w 6799634"/>
              <a:gd name="connsiteY69" fmla="*/ 1707369 h 1720792"/>
              <a:gd name="connsiteX70" fmla="*/ 3871609 w 6799634"/>
              <a:gd name="connsiteY70" fmla="*/ 1697641 h 1720792"/>
              <a:gd name="connsiteX71" fmla="*/ 3628417 w 6799634"/>
              <a:gd name="connsiteY71" fmla="*/ 1707369 h 1720792"/>
              <a:gd name="connsiteX72" fmla="*/ 1702341 w 6799634"/>
              <a:gd name="connsiteY72" fmla="*/ 1678186 h 1720792"/>
              <a:gd name="connsiteX73" fmla="*/ 1566153 w 6799634"/>
              <a:gd name="connsiteY73" fmla="*/ 1668458 h 1720792"/>
              <a:gd name="connsiteX74" fmla="*/ 924128 w 6799634"/>
              <a:gd name="connsiteY74" fmla="*/ 1649003 h 1720792"/>
              <a:gd name="connsiteX75" fmla="*/ 797668 w 6799634"/>
              <a:gd name="connsiteY75" fmla="*/ 1629548 h 1720792"/>
              <a:gd name="connsiteX76" fmla="*/ 564204 w 6799634"/>
              <a:gd name="connsiteY76" fmla="*/ 1619820 h 1720792"/>
              <a:gd name="connsiteX77" fmla="*/ 418289 w 6799634"/>
              <a:gd name="connsiteY77" fmla="*/ 1590637 h 1720792"/>
              <a:gd name="connsiteX78" fmla="*/ 204281 w 6799634"/>
              <a:gd name="connsiteY78" fmla="*/ 1571182 h 1720792"/>
              <a:gd name="connsiteX79" fmla="*/ 0 w 6799634"/>
              <a:gd name="connsiteY79" fmla="*/ 1551726 h 1720792"/>
              <a:gd name="connsiteX80" fmla="*/ 48638 w 6799634"/>
              <a:gd name="connsiteY80" fmla="*/ 1483633 h 1720792"/>
              <a:gd name="connsiteX81" fmla="*/ 68094 w 6799634"/>
              <a:gd name="connsiteY81" fmla="*/ 1464178 h 1720792"/>
              <a:gd name="connsiteX82" fmla="*/ 48638 w 6799634"/>
              <a:gd name="connsiteY82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297677 w 6799634"/>
              <a:gd name="connsiteY32" fmla="*/ 647054 h 1720792"/>
              <a:gd name="connsiteX33" fmla="*/ 3356043 w 6799634"/>
              <a:gd name="connsiteY33" fmla="*/ 588688 h 1720792"/>
              <a:gd name="connsiteX34" fmla="*/ 3386239 w 6799634"/>
              <a:gd name="connsiteY34" fmla="*/ 501139 h 1720792"/>
              <a:gd name="connsiteX35" fmla="*/ 3478550 w 6799634"/>
              <a:gd name="connsiteY35" fmla="*/ 340582 h 1720792"/>
              <a:gd name="connsiteX36" fmla="*/ 3529165 w 6799634"/>
              <a:gd name="connsiteY36" fmla="*/ 315351 h 1720792"/>
              <a:gd name="connsiteX37" fmla="*/ 3715966 w 6799634"/>
              <a:gd name="connsiteY37" fmla="*/ 277403 h 1720792"/>
              <a:gd name="connsiteX38" fmla="*/ 3754877 w 6799634"/>
              <a:gd name="connsiteY38" fmla="*/ 267675 h 1720792"/>
              <a:gd name="connsiteX39" fmla="*/ 3822970 w 6799634"/>
              <a:gd name="connsiteY39" fmla="*/ 248220 h 1720792"/>
              <a:gd name="connsiteX40" fmla="*/ 3929975 w 6799634"/>
              <a:gd name="connsiteY40" fmla="*/ 228765 h 1720792"/>
              <a:gd name="connsiteX41" fmla="*/ 4075889 w 6799634"/>
              <a:gd name="connsiteY41" fmla="*/ 180126 h 1720792"/>
              <a:gd name="connsiteX42" fmla="*/ 4250987 w 6799634"/>
              <a:gd name="connsiteY42" fmla="*/ 150943 h 1720792"/>
              <a:gd name="connsiteX43" fmla="*/ 4319081 w 6799634"/>
              <a:gd name="connsiteY43" fmla="*/ 121761 h 1720792"/>
              <a:gd name="connsiteX44" fmla="*/ 4387175 w 6799634"/>
              <a:gd name="connsiteY44" fmla="*/ 112033 h 1720792"/>
              <a:gd name="connsiteX45" fmla="*/ 4533089 w 6799634"/>
              <a:gd name="connsiteY45" fmla="*/ 82850 h 1720792"/>
              <a:gd name="connsiteX46" fmla="*/ 4620638 w 6799634"/>
              <a:gd name="connsiteY46" fmla="*/ 63395 h 1720792"/>
              <a:gd name="connsiteX47" fmla="*/ 4669277 w 6799634"/>
              <a:gd name="connsiteY47" fmla="*/ 53667 h 1720792"/>
              <a:gd name="connsiteX48" fmla="*/ 4708187 w 6799634"/>
              <a:gd name="connsiteY48" fmla="*/ 43939 h 1720792"/>
              <a:gd name="connsiteX49" fmla="*/ 5029200 w 6799634"/>
              <a:gd name="connsiteY49" fmla="*/ 24484 h 1720792"/>
              <a:gd name="connsiteX50" fmla="*/ 5768502 w 6799634"/>
              <a:gd name="connsiteY50" fmla="*/ 24484 h 1720792"/>
              <a:gd name="connsiteX51" fmla="*/ 5953328 w 6799634"/>
              <a:gd name="connsiteY51" fmla="*/ 34212 h 1720792"/>
              <a:gd name="connsiteX52" fmla="*/ 6284068 w 6799634"/>
              <a:gd name="connsiteY52" fmla="*/ 43939 h 1720792"/>
              <a:gd name="connsiteX53" fmla="*/ 6332706 w 6799634"/>
              <a:gd name="connsiteY53" fmla="*/ 53667 h 1720792"/>
              <a:gd name="connsiteX54" fmla="*/ 6459166 w 6799634"/>
              <a:gd name="connsiteY54" fmla="*/ 82850 h 1720792"/>
              <a:gd name="connsiteX55" fmla="*/ 6536987 w 6799634"/>
              <a:gd name="connsiteY55" fmla="*/ 92578 h 1720792"/>
              <a:gd name="connsiteX56" fmla="*/ 6575898 w 6799634"/>
              <a:gd name="connsiteY56" fmla="*/ 112033 h 1720792"/>
              <a:gd name="connsiteX57" fmla="*/ 6605081 w 6799634"/>
              <a:gd name="connsiteY57" fmla="*/ 121761 h 1720792"/>
              <a:gd name="connsiteX58" fmla="*/ 6634264 w 6799634"/>
              <a:gd name="connsiteY58" fmla="*/ 141216 h 1720792"/>
              <a:gd name="connsiteX59" fmla="*/ 6692630 w 6799634"/>
              <a:gd name="connsiteY59" fmla="*/ 160671 h 1720792"/>
              <a:gd name="connsiteX60" fmla="*/ 6799634 w 6799634"/>
              <a:gd name="connsiteY60" fmla="*/ 219037 h 1720792"/>
              <a:gd name="connsiteX61" fmla="*/ 6789906 w 6799634"/>
              <a:gd name="connsiteY61" fmla="*/ 958339 h 1720792"/>
              <a:gd name="connsiteX62" fmla="*/ 6780179 w 6799634"/>
              <a:gd name="connsiteY62" fmla="*/ 1045888 h 1720792"/>
              <a:gd name="connsiteX63" fmla="*/ 6770451 w 6799634"/>
              <a:gd name="connsiteY63" fmla="*/ 1230714 h 1720792"/>
              <a:gd name="connsiteX64" fmla="*/ 6760723 w 6799634"/>
              <a:gd name="connsiteY64" fmla="*/ 1376629 h 1720792"/>
              <a:gd name="connsiteX65" fmla="*/ 6750996 w 6799634"/>
              <a:gd name="connsiteY65" fmla="*/ 1405812 h 1720792"/>
              <a:gd name="connsiteX66" fmla="*/ 6731541 w 6799634"/>
              <a:gd name="connsiteY66" fmla="*/ 1561454 h 1720792"/>
              <a:gd name="connsiteX67" fmla="*/ 6721813 w 6799634"/>
              <a:gd name="connsiteY67" fmla="*/ 1697641 h 1720792"/>
              <a:gd name="connsiteX68" fmla="*/ 5758775 w 6799634"/>
              <a:gd name="connsiteY68" fmla="*/ 1707369 h 1720792"/>
              <a:gd name="connsiteX69" fmla="*/ 3871609 w 6799634"/>
              <a:gd name="connsiteY69" fmla="*/ 1697641 h 1720792"/>
              <a:gd name="connsiteX70" fmla="*/ 3628417 w 6799634"/>
              <a:gd name="connsiteY70" fmla="*/ 1707369 h 1720792"/>
              <a:gd name="connsiteX71" fmla="*/ 1702341 w 6799634"/>
              <a:gd name="connsiteY71" fmla="*/ 1678186 h 1720792"/>
              <a:gd name="connsiteX72" fmla="*/ 1566153 w 6799634"/>
              <a:gd name="connsiteY72" fmla="*/ 1668458 h 1720792"/>
              <a:gd name="connsiteX73" fmla="*/ 924128 w 6799634"/>
              <a:gd name="connsiteY73" fmla="*/ 1649003 h 1720792"/>
              <a:gd name="connsiteX74" fmla="*/ 797668 w 6799634"/>
              <a:gd name="connsiteY74" fmla="*/ 1629548 h 1720792"/>
              <a:gd name="connsiteX75" fmla="*/ 564204 w 6799634"/>
              <a:gd name="connsiteY75" fmla="*/ 1619820 h 1720792"/>
              <a:gd name="connsiteX76" fmla="*/ 418289 w 6799634"/>
              <a:gd name="connsiteY76" fmla="*/ 1590637 h 1720792"/>
              <a:gd name="connsiteX77" fmla="*/ 204281 w 6799634"/>
              <a:gd name="connsiteY77" fmla="*/ 1571182 h 1720792"/>
              <a:gd name="connsiteX78" fmla="*/ 0 w 6799634"/>
              <a:gd name="connsiteY78" fmla="*/ 1551726 h 1720792"/>
              <a:gd name="connsiteX79" fmla="*/ 48638 w 6799634"/>
              <a:gd name="connsiteY79" fmla="*/ 1483633 h 1720792"/>
              <a:gd name="connsiteX80" fmla="*/ 68094 w 6799634"/>
              <a:gd name="connsiteY80" fmla="*/ 1464178 h 1720792"/>
              <a:gd name="connsiteX81" fmla="*/ 48638 w 6799634"/>
              <a:gd name="connsiteY81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154802 w 6799634"/>
              <a:gd name="connsiteY32" fmla="*/ 692298 h 1720792"/>
              <a:gd name="connsiteX33" fmla="*/ 3356043 w 6799634"/>
              <a:gd name="connsiteY33" fmla="*/ 588688 h 1720792"/>
              <a:gd name="connsiteX34" fmla="*/ 3386239 w 6799634"/>
              <a:gd name="connsiteY34" fmla="*/ 501139 h 1720792"/>
              <a:gd name="connsiteX35" fmla="*/ 3478550 w 6799634"/>
              <a:gd name="connsiteY35" fmla="*/ 340582 h 1720792"/>
              <a:gd name="connsiteX36" fmla="*/ 3529165 w 6799634"/>
              <a:gd name="connsiteY36" fmla="*/ 315351 h 1720792"/>
              <a:gd name="connsiteX37" fmla="*/ 3715966 w 6799634"/>
              <a:gd name="connsiteY37" fmla="*/ 277403 h 1720792"/>
              <a:gd name="connsiteX38" fmla="*/ 3754877 w 6799634"/>
              <a:gd name="connsiteY38" fmla="*/ 267675 h 1720792"/>
              <a:gd name="connsiteX39" fmla="*/ 3822970 w 6799634"/>
              <a:gd name="connsiteY39" fmla="*/ 248220 h 1720792"/>
              <a:gd name="connsiteX40" fmla="*/ 3929975 w 6799634"/>
              <a:gd name="connsiteY40" fmla="*/ 228765 h 1720792"/>
              <a:gd name="connsiteX41" fmla="*/ 4075889 w 6799634"/>
              <a:gd name="connsiteY41" fmla="*/ 180126 h 1720792"/>
              <a:gd name="connsiteX42" fmla="*/ 4250987 w 6799634"/>
              <a:gd name="connsiteY42" fmla="*/ 150943 h 1720792"/>
              <a:gd name="connsiteX43" fmla="*/ 4319081 w 6799634"/>
              <a:gd name="connsiteY43" fmla="*/ 121761 h 1720792"/>
              <a:gd name="connsiteX44" fmla="*/ 4387175 w 6799634"/>
              <a:gd name="connsiteY44" fmla="*/ 112033 h 1720792"/>
              <a:gd name="connsiteX45" fmla="*/ 4533089 w 6799634"/>
              <a:gd name="connsiteY45" fmla="*/ 82850 h 1720792"/>
              <a:gd name="connsiteX46" fmla="*/ 4620638 w 6799634"/>
              <a:gd name="connsiteY46" fmla="*/ 63395 h 1720792"/>
              <a:gd name="connsiteX47" fmla="*/ 4669277 w 6799634"/>
              <a:gd name="connsiteY47" fmla="*/ 53667 h 1720792"/>
              <a:gd name="connsiteX48" fmla="*/ 4708187 w 6799634"/>
              <a:gd name="connsiteY48" fmla="*/ 43939 h 1720792"/>
              <a:gd name="connsiteX49" fmla="*/ 5029200 w 6799634"/>
              <a:gd name="connsiteY49" fmla="*/ 24484 h 1720792"/>
              <a:gd name="connsiteX50" fmla="*/ 5768502 w 6799634"/>
              <a:gd name="connsiteY50" fmla="*/ 24484 h 1720792"/>
              <a:gd name="connsiteX51" fmla="*/ 5953328 w 6799634"/>
              <a:gd name="connsiteY51" fmla="*/ 34212 h 1720792"/>
              <a:gd name="connsiteX52" fmla="*/ 6284068 w 6799634"/>
              <a:gd name="connsiteY52" fmla="*/ 43939 h 1720792"/>
              <a:gd name="connsiteX53" fmla="*/ 6332706 w 6799634"/>
              <a:gd name="connsiteY53" fmla="*/ 53667 h 1720792"/>
              <a:gd name="connsiteX54" fmla="*/ 6459166 w 6799634"/>
              <a:gd name="connsiteY54" fmla="*/ 82850 h 1720792"/>
              <a:gd name="connsiteX55" fmla="*/ 6536987 w 6799634"/>
              <a:gd name="connsiteY55" fmla="*/ 92578 h 1720792"/>
              <a:gd name="connsiteX56" fmla="*/ 6575898 w 6799634"/>
              <a:gd name="connsiteY56" fmla="*/ 112033 h 1720792"/>
              <a:gd name="connsiteX57" fmla="*/ 6605081 w 6799634"/>
              <a:gd name="connsiteY57" fmla="*/ 121761 h 1720792"/>
              <a:gd name="connsiteX58" fmla="*/ 6634264 w 6799634"/>
              <a:gd name="connsiteY58" fmla="*/ 141216 h 1720792"/>
              <a:gd name="connsiteX59" fmla="*/ 6692630 w 6799634"/>
              <a:gd name="connsiteY59" fmla="*/ 160671 h 1720792"/>
              <a:gd name="connsiteX60" fmla="*/ 6799634 w 6799634"/>
              <a:gd name="connsiteY60" fmla="*/ 219037 h 1720792"/>
              <a:gd name="connsiteX61" fmla="*/ 6789906 w 6799634"/>
              <a:gd name="connsiteY61" fmla="*/ 958339 h 1720792"/>
              <a:gd name="connsiteX62" fmla="*/ 6780179 w 6799634"/>
              <a:gd name="connsiteY62" fmla="*/ 1045888 h 1720792"/>
              <a:gd name="connsiteX63" fmla="*/ 6770451 w 6799634"/>
              <a:gd name="connsiteY63" fmla="*/ 1230714 h 1720792"/>
              <a:gd name="connsiteX64" fmla="*/ 6760723 w 6799634"/>
              <a:gd name="connsiteY64" fmla="*/ 1376629 h 1720792"/>
              <a:gd name="connsiteX65" fmla="*/ 6750996 w 6799634"/>
              <a:gd name="connsiteY65" fmla="*/ 1405812 h 1720792"/>
              <a:gd name="connsiteX66" fmla="*/ 6731541 w 6799634"/>
              <a:gd name="connsiteY66" fmla="*/ 1561454 h 1720792"/>
              <a:gd name="connsiteX67" fmla="*/ 6721813 w 6799634"/>
              <a:gd name="connsiteY67" fmla="*/ 1697641 h 1720792"/>
              <a:gd name="connsiteX68" fmla="*/ 5758775 w 6799634"/>
              <a:gd name="connsiteY68" fmla="*/ 1707369 h 1720792"/>
              <a:gd name="connsiteX69" fmla="*/ 3871609 w 6799634"/>
              <a:gd name="connsiteY69" fmla="*/ 1697641 h 1720792"/>
              <a:gd name="connsiteX70" fmla="*/ 3628417 w 6799634"/>
              <a:gd name="connsiteY70" fmla="*/ 1707369 h 1720792"/>
              <a:gd name="connsiteX71" fmla="*/ 1702341 w 6799634"/>
              <a:gd name="connsiteY71" fmla="*/ 1678186 h 1720792"/>
              <a:gd name="connsiteX72" fmla="*/ 1566153 w 6799634"/>
              <a:gd name="connsiteY72" fmla="*/ 1668458 h 1720792"/>
              <a:gd name="connsiteX73" fmla="*/ 924128 w 6799634"/>
              <a:gd name="connsiteY73" fmla="*/ 1649003 h 1720792"/>
              <a:gd name="connsiteX74" fmla="*/ 797668 w 6799634"/>
              <a:gd name="connsiteY74" fmla="*/ 1629548 h 1720792"/>
              <a:gd name="connsiteX75" fmla="*/ 564204 w 6799634"/>
              <a:gd name="connsiteY75" fmla="*/ 1619820 h 1720792"/>
              <a:gd name="connsiteX76" fmla="*/ 418289 w 6799634"/>
              <a:gd name="connsiteY76" fmla="*/ 1590637 h 1720792"/>
              <a:gd name="connsiteX77" fmla="*/ 204281 w 6799634"/>
              <a:gd name="connsiteY77" fmla="*/ 1571182 h 1720792"/>
              <a:gd name="connsiteX78" fmla="*/ 0 w 6799634"/>
              <a:gd name="connsiteY78" fmla="*/ 1551726 h 1720792"/>
              <a:gd name="connsiteX79" fmla="*/ 48638 w 6799634"/>
              <a:gd name="connsiteY79" fmla="*/ 1483633 h 1720792"/>
              <a:gd name="connsiteX80" fmla="*/ 68094 w 6799634"/>
              <a:gd name="connsiteY80" fmla="*/ 1464178 h 1720792"/>
              <a:gd name="connsiteX81" fmla="*/ 48638 w 6799634"/>
              <a:gd name="connsiteY81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972766 w 6799634"/>
              <a:gd name="connsiteY20" fmla="*/ 861063 h 1720792"/>
              <a:gd name="connsiteX21" fmla="*/ 1011677 w 6799634"/>
              <a:gd name="connsiteY21" fmla="*/ 831880 h 1720792"/>
              <a:gd name="connsiteX22" fmla="*/ 1050587 w 6799634"/>
              <a:gd name="connsiteY22" fmla="*/ 822152 h 1720792"/>
              <a:gd name="connsiteX23" fmla="*/ 1079770 w 6799634"/>
              <a:gd name="connsiteY23" fmla="*/ 812424 h 1720792"/>
              <a:gd name="connsiteX24" fmla="*/ 1099226 w 6799634"/>
              <a:gd name="connsiteY24" fmla="*/ 792969 h 1720792"/>
              <a:gd name="connsiteX25" fmla="*/ 1128409 w 6799634"/>
              <a:gd name="connsiteY25" fmla="*/ 783241 h 1720792"/>
              <a:gd name="connsiteX26" fmla="*/ 1254868 w 6799634"/>
              <a:gd name="connsiteY26" fmla="*/ 754058 h 1720792"/>
              <a:gd name="connsiteX27" fmla="*/ 1760706 w 6799634"/>
              <a:gd name="connsiteY27" fmla="*/ 763786 h 1720792"/>
              <a:gd name="connsiteX28" fmla="*/ 1974715 w 6799634"/>
              <a:gd name="connsiteY28" fmla="*/ 773514 h 1720792"/>
              <a:gd name="connsiteX29" fmla="*/ 2266545 w 6799634"/>
              <a:gd name="connsiteY29" fmla="*/ 783241 h 1720792"/>
              <a:gd name="connsiteX30" fmla="*/ 2817474 w 6799634"/>
              <a:gd name="connsiteY30" fmla="*/ 740784 h 1720792"/>
              <a:gd name="connsiteX31" fmla="*/ 2944695 w 6799634"/>
              <a:gd name="connsiteY31" fmla="*/ 740582 h 1720792"/>
              <a:gd name="connsiteX32" fmla="*/ 3154802 w 6799634"/>
              <a:gd name="connsiteY32" fmla="*/ 692298 h 1720792"/>
              <a:gd name="connsiteX33" fmla="*/ 3306037 w 6799634"/>
              <a:gd name="connsiteY33" fmla="*/ 612500 h 1720792"/>
              <a:gd name="connsiteX34" fmla="*/ 3386239 w 6799634"/>
              <a:gd name="connsiteY34" fmla="*/ 501139 h 1720792"/>
              <a:gd name="connsiteX35" fmla="*/ 3478550 w 6799634"/>
              <a:gd name="connsiteY35" fmla="*/ 340582 h 1720792"/>
              <a:gd name="connsiteX36" fmla="*/ 3529165 w 6799634"/>
              <a:gd name="connsiteY36" fmla="*/ 315351 h 1720792"/>
              <a:gd name="connsiteX37" fmla="*/ 3715966 w 6799634"/>
              <a:gd name="connsiteY37" fmla="*/ 277403 h 1720792"/>
              <a:gd name="connsiteX38" fmla="*/ 3754877 w 6799634"/>
              <a:gd name="connsiteY38" fmla="*/ 267675 h 1720792"/>
              <a:gd name="connsiteX39" fmla="*/ 3822970 w 6799634"/>
              <a:gd name="connsiteY39" fmla="*/ 248220 h 1720792"/>
              <a:gd name="connsiteX40" fmla="*/ 3929975 w 6799634"/>
              <a:gd name="connsiteY40" fmla="*/ 228765 h 1720792"/>
              <a:gd name="connsiteX41" fmla="*/ 4075889 w 6799634"/>
              <a:gd name="connsiteY41" fmla="*/ 180126 h 1720792"/>
              <a:gd name="connsiteX42" fmla="*/ 4250987 w 6799634"/>
              <a:gd name="connsiteY42" fmla="*/ 150943 h 1720792"/>
              <a:gd name="connsiteX43" fmla="*/ 4319081 w 6799634"/>
              <a:gd name="connsiteY43" fmla="*/ 121761 h 1720792"/>
              <a:gd name="connsiteX44" fmla="*/ 4387175 w 6799634"/>
              <a:gd name="connsiteY44" fmla="*/ 112033 h 1720792"/>
              <a:gd name="connsiteX45" fmla="*/ 4533089 w 6799634"/>
              <a:gd name="connsiteY45" fmla="*/ 82850 h 1720792"/>
              <a:gd name="connsiteX46" fmla="*/ 4620638 w 6799634"/>
              <a:gd name="connsiteY46" fmla="*/ 63395 h 1720792"/>
              <a:gd name="connsiteX47" fmla="*/ 4669277 w 6799634"/>
              <a:gd name="connsiteY47" fmla="*/ 53667 h 1720792"/>
              <a:gd name="connsiteX48" fmla="*/ 4708187 w 6799634"/>
              <a:gd name="connsiteY48" fmla="*/ 43939 h 1720792"/>
              <a:gd name="connsiteX49" fmla="*/ 5029200 w 6799634"/>
              <a:gd name="connsiteY49" fmla="*/ 24484 h 1720792"/>
              <a:gd name="connsiteX50" fmla="*/ 5768502 w 6799634"/>
              <a:gd name="connsiteY50" fmla="*/ 24484 h 1720792"/>
              <a:gd name="connsiteX51" fmla="*/ 5953328 w 6799634"/>
              <a:gd name="connsiteY51" fmla="*/ 34212 h 1720792"/>
              <a:gd name="connsiteX52" fmla="*/ 6284068 w 6799634"/>
              <a:gd name="connsiteY52" fmla="*/ 43939 h 1720792"/>
              <a:gd name="connsiteX53" fmla="*/ 6332706 w 6799634"/>
              <a:gd name="connsiteY53" fmla="*/ 53667 h 1720792"/>
              <a:gd name="connsiteX54" fmla="*/ 6459166 w 6799634"/>
              <a:gd name="connsiteY54" fmla="*/ 82850 h 1720792"/>
              <a:gd name="connsiteX55" fmla="*/ 6536987 w 6799634"/>
              <a:gd name="connsiteY55" fmla="*/ 92578 h 1720792"/>
              <a:gd name="connsiteX56" fmla="*/ 6575898 w 6799634"/>
              <a:gd name="connsiteY56" fmla="*/ 112033 h 1720792"/>
              <a:gd name="connsiteX57" fmla="*/ 6605081 w 6799634"/>
              <a:gd name="connsiteY57" fmla="*/ 121761 h 1720792"/>
              <a:gd name="connsiteX58" fmla="*/ 6634264 w 6799634"/>
              <a:gd name="connsiteY58" fmla="*/ 141216 h 1720792"/>
              <a:gd name="connsiteX59" fmla="*/ 6692630 w 6799634"/>
              <a:gd name="connsiteY59" fmla="*/ 160671 h 1720792"/>
              <a:gd name="connsiteX60" fmla="*/ 6799634 w 6799634"/>
              <a:gd name="connsiteY60" fmla="*/ 219037 h 1720792"/>
              <a:gd name="connsiteX61" fmla="*/ 6789906 w 6799634"/>
              <a:gd name="connsiteY61" fmla="*/ 958339 h 1720792"/>
              <a:gd name="connsiteX62" fmla="*/ 6780179 w 6799634"/>
              <a:gd name="connsiteY62" fmla="*/ 1045888 h 1720792"/>
              <a:gd name="connsiteX63" fmla="*/ 6770451 w 6799634"/>
              <a:gd name="connsiteY63" fmla="*/ 1230714 h 1720792"/>
              <a:gd name="connsiteX64" fmla="*/ 6760723 w 6799634"/>
              <a:gd name="connsiteY64" fmla="*/ 1376629 h 1720792"/>
              <a:gd name="connsiteX65" fmla="*/ 6750996 w 6799634"/>
              <a:gd name="connsiteY65" fmla="*/ 1405812 h 1720792"/>
              <a:gd name="connsiteX66" fmla="*/ 6731541 w 6799634"/>
              <a:gd name="connsiteY66" fmla="*/ 1561454 h 1720792"/>
              <a:gd name="connsiteX67" fmla="*/ 6721813 w 6799634"/>
              <a:gd name="connsiteY67" fmla="*/ 1697641 h 1720792"/>
              <a:gd name="connsiteX68" fmla="*/ 5758775 w 6799634"/>
              <a:gd name="connsiteY68" fmla="*/ 1707369 h 1720792"/>
              <a:gd name="connsiteX69" fmla="*/ 3871609 w 6799634"/>
              <a:gd name="connsiteY69" fmla="*/ 1697641 h 1720792"/>
              <a:gd name="connsiteX70" fmla="*/ 3628417 w 6799634"/>
              <a:gd name="connsiteY70" fmla="*/ 1707369 h 1720792"/>
              <a:gd name="connsiteX71" fmla="*/ 1702341 w 6799634"/>
              <a:gd name="connsiteY71" fmla="*/ 1678186 h 1720792"/>
              <a:gd name="connsiteX72" fmla="*/ 1566153 w 6799634"/>
              <a:gd name="connsiteY72" fmla="*/ 1668458 h 1720792"/>
              <a:gd name="connsiteX73" fmla="*/ 924128 w 6799634"/>
              <a:gd name="connsiteY73" fmla="*/ 1649003 h 1720792"/>
              <a:gd name="connsiteX74" fmla="*/ 797668 w 6799634"/>
              <a:gd name="connsiteY74" fmla="*/ 1629548 h 1720792"/>
              <a:gd name="connsiteX75" fmla="*/ 564204 w 6799634"/>
              <a:gd name="connsiteY75" fmla="*/ 1619820 h 1720792"/>
              <a:gd name="connsiteX76" fmla="*/ 418289 w 6799634"/>
              <a:gd name="connsiteY76" fmla="*/ 1590637 h 1720792"/>
              <a:gd name="connsiteX77" fmla="*/ 204281 w 6799634"/>
              <a:gd name="connsiteY77" fmla="*/ 1571182 h 1720792"/>
              <a:gd name="connsiteX78" fmla="*/ 0 w 6799634"/>
              <a:gd name="connsiteY78" fmla="*/ 1551726 h 1720792"/>
              <a:gd name="connsiteX79" fmla="*/ 48638 w 6799634"/>
              <a:gd name="connsiteY79" fmla="*/ 1483633 h 1720792"/>
              <a:gd name="connsiteX80" fmla="*/ 68094 w 6799634"/>
              <a:gd name="connsiteY80" fmla="*/ 1464178 h 1720792"/>
              <a:gd name="connsiteX81" fmla="*/ 48638 w 6799634"/>
              <a:gd name="connsiteY81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1011677 w 6799634"/>
              <a:gd name="connsiteY20" fmla="*/ 831880 h 1720792"/>
              <a:gd name="connsiteX21" fmla="*/ 1050587 w 6799634"/>
              <a:gd name="connsiteY21" fmla="*/ 822152 h 1720792"/>
              <a:gd name="connsiteX22" fmla="*/ 1079770 w 6799634"/>
              <a:gd name="connsiteY22" fmla="*/ 812424 h 1720792"/>
              <a:gd name="connsiteX23" fmla="*/ 1099226 w 6799634"/>
              <a:gd name="connsiteY23" fmla="*/ 792969 h 1720792"/>
              <a:gd name="connsiteX24" fmla="*/ 1128409 w 6799634"/>
              <a:gd name="connsiteY24" fmla="*/ 783241 h 1720792"/>
              <a:gd name="connsiteX25" fmla="*/ 1254868 w 6799634"/>
              <a:gd name="connsiteY25" fmla="*/ 754058 h 1720792"/>
              <a:gd name="connsiteX26" fmla="*/ 1760706 w 6799634"/>
              <a:gd name="connsiteY26" fmla="*/ 763786 h 1720792"/>
              <a:gd name="connsiteX27" fmla="*/ 1974715 w 6799634"/>
              <a:gd name="connsiteY27" fmla="*/ 773514 h 1720792"/>
              <a:gd name="connsiteX28" fmla="*/ 2266545 w 6799634"/>
              <a:gd name="connsiteY28" fmla="*/ 783241 h 1720792"/>
              <a:gd name="connsiteX29" fmla="*/ 2817474 w 6799634"/>
              <a:gd name="connsiteY29" fmla="*/ 740784 h 1720792"/>
              <a:gd name="connsiteX30" fmla="*/ 2944695 w 6799634"/>
              <a:gd name="connsiteY30" fmla="*/ 740582 h 1720792"/>
              <a:gd name="connsiteX31" fmla="*/ 3154802 w 6799634"/>
              <a:gd name="connsiteY31" fmla="*/ 692298 h 1720792"/>
              <a:gd name="connsiteX32" fmla="*/ 3306037 w 6799634"/>
              <a:gd name="connsiteY32" fmla="*/ 612500 h 1720792"/>
              <a:gd name="connsiteX33" fmla="*/ 3386239 w 6799634"/>
              <a:gd name="connsiteY33" fmla="*/ 501139 h 1720792"/>
              <a:gd name="connsiteX34" fmla="*/ 3478550 w 6799634"/>
              <a:gd name="connsiteY34" fmla="*/ 340582 h 1720792"/>
              <a:gd name="connsiteX35" fmla="*/ 3529165 w 6799634"/>
              <a:gd name="connsiteY35" fmla="*/ 315351 h 1720792"/>
              <a:gd name="connsiteX36" fmla="*/ 3715966 w 6799634"/>
              <a:gd name="connsiteY36" fmla="*/ 277403 h 1720792"/>
              <a:gd name="connsiteX37" fmla="*/ 3754877 w 6799634"/>
              <a:gd name="connsiteY37" fmla="*/ 267675 h 1720792"/>
              <a:gd name="connsiteX38" fmla="*/ 3822970 w 6799634"/>
              <a:gd name="connsiteY38" fmla="*/ 248220 h 1720792"/>
              <a:gd name="connsiteX39" fmla="*/ 3929975 w 6799634"/>
              <a:gd name="connsiteY39" fmla="*/ 228765 h 1720792"/>
              <a:gd name="connsiteX40" fmla="*/ 4075889 w 6799634"/>
              <a:gd name="connsiteY40" fmla="*/ 180126 h 1720792"/>
              <a:gd name="connsiteX41" fmla="*/ 4250987 w 6799634"/>
              <a:gd name="connsiteY41" fmla="*/ 150943 h 1720792"/>
              <a:gd name="connsiteX42" fmla="*/ 4319081 w 6799634"/>
              <a:gd name="connsiteY42" fmla="*/ 121761 h 1720792"/>
              <a:gd name="connsiteX43" fmla="*/ 4387175 w 6799634"/>
              <a:gd name="connsiteY43" fmla="*/ 112033 h 1720792"/>
              <a:gd name="connsiteX44" fmla="*/ 4533089 w 6799634"/>
              <a:gd name="connsiteY44" fmla="*/ 82850 h 1720792"/>
              <a:gd name="connsiteX45" fmla="*/ 4620638 w 6799634"/>
              <a:gd name="connsiteY45" fmla="*/ 63395 h 1720792"/>
              <a:gd name="connsiteX46" fmla="*/ 4669277 w 6799634"/>
              <a:gd name="connsiteY46" fmla="*/ 53667 h 1720792"/>
              <a:gd name="connsiteX47" fmla="*/ 4708187 w 6799634"/>
              <a:gd name="connsiteY47" fmla="*/ 43939 h 1720792"/>
              <a:gd name="connsiteX48" fmla="*/ 5029200 w 6799634"/>
              <a:gd name="connsiteY48" fmla="*/ 24484 h 1720792"/>
              <a:gd name="connsiteX49" fmla="*/ 5768502 w 6799634"/>
              <a:gd name="connsiteY49" fmla="*/ 24484 h 1720792"/>
              <a:gd name="connsiteX50" fmla="*/ 5953328 w 6799634"/>
              <a:gd name="connsiteY50" fmla="*/ 34212 h 1720792"/>
              <a:gd name="connsiteX51" fmla="*/ 6284068 w 6799634"/>
              <a:gd name="connsiteY51" fmla="*/ 43939 h 1720792"/>
              <a:gd name="connsiteX52" fmla="*/ 6332706 w 6799634"/>
              <a:gd name="connsiteY52" fmla="*/ 53667 h 1720792"/>
              <a:gd name="connsiteX53" fmla="*/ 6459166 w 6799634"/>
              <a:gd name="connsiteY53" fmla="*/ 82850 h 1720792"/>
              <a:gd name="connsiteX54" fmla="*/ 6536987 w 6799634"/>
              <a:gd name="connsiteY54" fmla="*/ 92578 h 1720792"/>
              <a:gd name="connsiteX55" fmla="*/ 6575898 w 6799634"/>
              <a:gd name="connsiteY55" fmla="*/ 112033 h 1720792"/>
              <a:gd name="connsiteX56" fmla="*/ 6605081 w 6799634"/>
              <a:gd name="connsiteY56" fmla="*/ 121761 h 1720792"/>
              <a:gd name="connsiteX57" fmla="*/ 6634264 w 6799634"/>
              <a:gd name="connsiteY57" fmla="*/ 141216 h 1720792"/>
              <a:gd name="connsiteX58" fmla="*/ 6692630 w 6799634"/>
              <a:gd name="connsiteY58" fmla="*/ 160671 h 1720792"/>
              <a:gd name="connsiteX59" fmla="*/ 6799634 w 6799634"/>
              <a:gd name="connsiteY59" fmla="*/ 219037 h 1720792"/>
              <a:gd name="connsiteX60" fmla="*/ 6789906 w 6799634"/>
              <a:gd name="connsiteY60" fmla="*/ 958339 h 1720792"/>
              <a:gd name="connsiteX61" fmla="*/ 6780179 w 6799634"/>
              <a:gd name="connsiteY61" fmla="*/ 1045888 h 1720792"/>
              <a:gd name="connsiteX62" fmla="*/ 6770451 w 6799634"/>
              <a:gd name="connsiteY62" fmla="*/ 1230714 h 1720792"/>
              <a:gd name="connsiteX63" fmla="*/ 6760723 w 6799634"/>
              <a:gd name="connsiteY63" fmla="*/ 1376629 h 1720792"/>
              <a:gd name="connsiteX64" fmla="*/ 6750996 w 6799634"/>
              <a:gd name="connsiteY64" fmla="*/ 1405812 h 1720792"/>
              <a:gd name="connsiteX65" fmla="*/ 6731541 w 6799634"/>
              <a:gd name="connsiteY65" fmla="*/ 1561454 h 1720792"/>
              <a:gd name="connsiteX66" fmla="*/ 6721813 w 6799634"/>
              <a:gd name="connsiteY66" fmla="*/ 1697641 h 1720792"/>
              <a:gd name="connsiteX67" fmla="*/ 5758775 w 6799634"/>
              <a:gd name="connsiteY67" fmla="*/ 1707369 h 1720792"/>
              <a:gd name="connsiteX68" fmla="*/ 3871609 w 6799634"/>
              <a:gd name="connsiteY68" fmla="*/ 1697641 h 1720792"/>
              <a:gd name="connsiteX69" fmla="*/ 3628417 w 6799634"/>
              <a:gd name="connsiteY69" fmla="*/ 1707369 h 1720792"/>
              <a:gd name="connsiteX70" fmla="*/ 1702341 w 6799634"/>
              <a:gd name="connsiteY70" fmla="*/ 1678186 h 1720792"/>
              <a:gd name="connsiteX71" fmla="*/ 1566153 w 6799634"/>
              <a:gd name="connsiteY71" fmla="*/ 1668458 h 1720792"/>
              <a:gd name="connsiteX72" fmla="*/ 924128 w 6799634"/>
              <a:gd name="connsiteY72" fmla="*/ 1649003 h 1720792"/>
              <a:gd name="connsiteX73" fmla="*/ 797668 w 6799634"/>
              <a:gd name="connsiteY73" fmla="*/ 1629548 h 1720792"/>
              <a:gd name="connsiteX74" fmla="*/ 564204 w 6799634"/>
              <a:gd name="connsiteY74" fmla="*/ 1619820 h 1720792"/>
              <a:gd name="connsiteX75" fmla="*/ 418289 w 6799634"/>
              <a:gd name="connsiteY75" fmla="*/ 1590637 h 1720792"/>
              <a:gd name="connsiteX76" fmla="*/ 204281 w 6799634"/>
              <a:gd name="connsiteY76" fmla="*/ 1571182 h 1720792"/>
              <a:gd name="connsiteX77" fmla="*/ 0 w 6799634"/>
              <a:gd name="connsiteY77" fmla="*/ 1551726 h 1720792"/>
              <a:gd name="connsiteX78" fmla="*/ 48638 w 6799634"/>
              <a:gd name="connsiteY78" fmla="*/ 1483633 h 1720792"/>
              <a:gd name="connsiteX79" fmla="*/ 68094 w 6799634"/>
              <a:gd name="connsiteY79" fmla="*/ 1464178 h 1720792"/>
              <a:gd name="connsiteX80" fmla="*/ 48638 w 6799634"/>
              <a:gd name="connsiteY80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1011677 w 6799634"/>
              <a:gd name="connsiteY20" fmla="*/ 831880 h 1720792"/>
              <a:gd name="connsiteX21" fmla="*/ 1079770 w 6799634"/>
              <a:gd name="connsiteY21" fmla="*/ 812424 h 1720792"/>
              <a:gd name="connsiteX22" fmla="*/ 1099226 w 6799634"/>
              <a:gd name="connsiteY22" fmla="*/ 792969 h 1720792"/>
              <a:gd name="connsiteX23" fmla="*/ 1128409 w 6799634"/>
              <a:gd name="connsiteY23" fmla="*/ 783241 h 1720792"/>
              <a:gd name="connsiteX24" fmla="*/ 1254868 w 6799634"/>
              <a:gd name="connsiteY24" fmla="*/ 754058 h 1720792"/>
              <a:gd name="connsiteX25" fmla="*/ 1760706 w 6799634"/>
              <a:gd name="connsiteY25" fmla="*/ 763786 h 1720792"/>
              <a:gd name="connsiteX26" fmla="*/ 1974715 w 6799634"/>
              <a:gd name="connsiteY26" fmla="*/ 773514 h 1720792"/>
              <a:gd name="connsiteX27" fmla="*/ 2266545 w 6799634"/>
              <a:gd name="connsiteY27" fmla="*/ 783241 h 1720792"/>
              <a:gd name="connsiteX28" fmla="*/ 2817474 w 6799634"/>
              <a:gd name="connsiteY28" fmla="*/ 740784 h 1720792"/>
              <a:gd name="connsiteX29" fmla="*/ 2944695 w 6799634"/>
              <a:gd name="connsiteY29" fmla="*/ 740582 h 1720792"/>
              <a:gd name="connsiteX30" fmla="*/ 3154802 w 6799634"/>
              <a:gd name="connsiteY30" fmla="*/ 692298 h 1720792"/>
              <a:gd name="connsiteX31" fmla="*/ 3306037 w 6799634"/>
              <a:gd name="connsiteY31" fmla="*/ 612500 h 1720792"/>
              <a:gd name="connsiteX32" fmla="*/ 3386239 w 6799634"/>
              <a:gd name="connsiteY32" fmla="*/ 501139 h 1720792"/>
              <a:gd name="connsiteX33" fmla="*/ 3478550 w 6799634"/>
              <a:gd name="connsiteY33" fmla="*/ 340582 h 1720792"/>
              <a:gd name="connsiteX34" fmla="*/ 3529165 w 6799634"/>
              <a:gd name="connsiteY34" fmla="*/ 315351 h 1720792"/>
              <a:gd name="connsiteX35" fmla="*/ 3715966 w 6799634"/>
              <a:gd name="connsiteY35" fmla="*/ 277403 h 1720792"/>
              <a:gd name="connsiteX36" fmla="*/ 3754877 w 6799634"/>
              <a:gd name="connsiteY36" fmla="*/ 267675 h 1720792"/>
              <a:gd name="connsiteX37" fmla="*/ 3822970 w 6799634"/>
              <a:gd name="connsiteY37" fmla="*/ 248220 h 1720792"/>
              <a:gd name="connsiteX38" fmla="*/ 3929975 w 6799634"/>
              <a:gd name="connsiteY38" fmla="*/ 228765 h 1720792"/>
              <a:gd name="connsiteX39" fmla="*/ 4075889 w 6799634"/>
              <a:gd name="connsiteY39" fmla="*/ 180126 h 1720792"/>
              <a:gd name="connsiteX40" fmla="*/ 4250987 w 6799634"/>
              <a:gd name="connsiteY40" fmla="*/ 150943 h 1720792"/>
              <a:gd name="connsiteX41" fmla="*/ 4319081 w 6799634"/>
              <a:gd name="connsiteY41" fmla="*/ 121761 h 1720792"/>
              <a:gd name="connsiteX42" fmla="*/ 4387175 w 6799634"/>
              <a:gd name="connsiteY42" fmla="*/ 112033 h 1720792"/>
              <a:gd name="connsiteX43" fmla="*/ 4533089 w 6799634"/>
              <a:gd name="connsiteY43" fmla="*/ 82850 h 1720792"/>
              <a:gd name="connsiteX44" fmla="*/ 4620638 w 6799634"/>
              <a:gd name="connsiteY44" fmla="*/ 63395 h 1720792"/>
              <a:gd name="connsiteX45" fmla="*/ 4669277 w 6799634"/>
              <a:gd name="connsiteY45" fmla="*/ 53667 h 1720792"/>
              <a:gd name="connsiteX46" fmla="*/ 4708187 w 6799634"/>
              <a:gd name="connsiteY46" fmla="*/ 43939 h 1720792"/>
              <a:gd name="connsiteX47" fmla="*/ 5029200 w 6799634"/>
              <a:gd name="connsiteY47" fmla="*/ 24484 h 1720792"/>
              <a:gd name="connsiteX48" fmla="*/ 5768502 w 6799634"/>
              <a:gd name="connsiteY48" fmla="*/ 24484 h 1720792"/>
              <a:gd name="connsiteX49" fmla="*/ 5953328 w 6799634"/>
              <a:gd name="connsiteY49" fmla="*/ 34212 h 1720792"/>
              <a:gd name="connsiteX50" fmla="*/ 6284068 w 6799634"/>
              <a:gd name="connsiteY50" fmla="*/ 43939 h 1720792"/>
              <a:gd name="connsiteX51" fmla="*/ 6332706 w 6799634"/>
              <a:gd name="connsiteY51" fmla="*/ 53667 h 1720792"/>
              <a:gd name="connsiteX52" fmla="*/ 6459166 w 6799634"/>
              <a:gd name="connsiteY52" fmla="*/ 82850 h 1720792"/>
              <a:gd name="connsiteX53" fmla="*/ 6536987 w 6799634"/>
              <a:gd name="connsiteY53" fmla="*/ 92578 h 1720792"/>
              <a:gd name="connsiteX54" fmla="*/ 6575898 w 6799634"/>
              <a:gd name="connsiteY54" fmla="*/ 112033 h 1720792"/>
              <a:gd name="connsiteX55" fmla="*/ 6605081 w 6799634"/>
              <a:gd name="connsiteY55" fmla="*/ 121761 h 1720792"/>
              <a:gd name="connsiteX56" fmla="*/ 6634264 w 6799634"/>
              <a:gd name="connsiteY56" fmla="*/ 141216 h 1720792"/>
              <a:gd name="connsiteX57" fmla="*/ 6692630 w 6799634"/>
              <a:gd name="connsiteY57" fmla="*/ 160671 h 1720792"/>
              <a:gd name="connsiteX58" fmla="*/ 6799634 w 6799634"/>
              <a:gd name="connsiteY58" fmla="*/ 219037 h 1720792"/>
              <a:gd name="connsiteX59" fmla="*/ 6789906 w 6799634"/>
              <a:gd name="connsiteY59" fmla="*/ 958339 h 1720792"/>
              <a:gd name="connsiteX60" fmla="*/ 6780179 w 6799634"/>
              <a:gd name="connsiteY60" fmla="*/ 1045888 h 1720792"/>
              <a:gd name="connsiteX61" fmla="*/ 6770451 w 6799634"/>
              <a:gd name="connsiteY61" fmla="*/ 1230714 h 1720792"/>
              <a:gd name="connsiteX62" fmla="*/ 6760723 w 6799634"/>
              <a:gd name="connsiteY62" fmla="*/ 1376629 h 1720792"/>
              <a:gd name="connsiteX63" fmla="*/ 6750996 w 6799634"/>
              <a:gd name="connsiteY63" fmla="*/ 1405812 h 1720792"/>
              <a:gd name="connsiteX64" fmla="*/ 6731541 w 6799634"/>
              <a:gd name="connsiteY64" fmla="*/ 1561454 h 1720792"/>
              <a:gd name="connsiteX65" fmla="*/ 6721813 w 6799634"/>
              <a:gd name="connsiteY65" fmla="*/ 1697641 h 1720792"/>
              <a:gd name="connsiteX66" fmla="*/ 5758775 w 6799634"/>
              <a:gd name="connsiteY66" fmla="*/ 1707369 h 1720792"/>
              <a:gd name="connsiteX67" fmla="*/ 3871609 w 6799634"/>
              <a:gd name="connsiteY67" fmla="*/ 1697641 h 1720792"/>
              <a:gd name="connsiteX68" fmla="*/ 3628417 w 6799634"/>
              <a:gd name="connsiteY68" fmla="*/ 1707369 h 1720792"/>
              <a:gd name="connsiteX69" fmla="*/ 1702341 w 6799634"/>
              <a:gd name="connsiteY69" fmla="*/ 1678186 h 1720792"/>
              <a:gd name="connsiteX70" fmla="*/ 1566153 w 6799634"/>
              <a:gd name="connsiteY70" fmla="*/ 1668458 h 1720792"/>
              <a:gd name="connsiteX71" fmla="*/ 924128 w 6799634"/>
              <a:gd name="connsiteY71" fmla="*/ 1649003 h 1720792"/>
              <a:gd name="connsiteX72" fmla="*/ 797668 w 6799634"/>
              <a:gd name="connsiteY72" fmla="*/ 1629548 h 1720792"/>
              <a:gd name="connsiteX73" fmla="*/ 564204 w 6799634"/>
              <a:gd name="connsiteY73" fmla="*/ 1619820 h 1720792"/>
              <a:gd name="connsiteX74" fmla="*/ 418289 w 6799634"/>
              <a:gd name="connsiteY74" fmla="*/ 1590637 h 1720792"/>
              <a:gd name="connsiteX75" fmla="*/ 204281 w 6799634"/>
              <a:gd name="connsiteY75" fmla="*/ 1571182 h 1720792"/>
              <a:gd name="connsiteX76" fmla="*/ 0 w 6799634"/>
              <a:gd name="connsiteY76" fmla="*/ 1551726 h 1720792"/>
              <a:gd name="connsiteX77" fmla="*/ 48638 w 6799634"/>
              <a:gd name="connsiteY77" fmla="*/ 1483633 h 1720792"/>
              <a:gd name="connsiteX78" fmla="*/ 68094 w 6799634"/>
              <a:gd name="connsiteY78" fmla="*/ 1464178 h 1720792"/>
              <a:gd name="connsiteX79" fmla="*/ 48638 w 6799634"/>
              <a:gd name="connsiteY79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875489 w 6799634"/>
              <a:gd name="connsiteY18" fmla="*/ 899973 h 1720792"/>
              <a:gd name="connsiteX19" fmla="*/ 904672 w 6799634"/>
              <a:gd name="connsiteY19" fmla="*/ 880518 h 1720792"/>
              <a:gd name="connsiteX20" fmla="*/ 1011677 w 6799634"/>
              <a:gd name="connsiteY20" fmla="*/ 831880 h 1720792"/>
              <a:gd name="connsiteX21" fmla="*/ 1099226 w 6799634"/>
              <a:gd name="connsiteY21" fmla="*/ 792969 h 1720792"/>
              <a:gd name="connsiteX22" fmla="*/ 1128409 w 6799634"/>
              <a:gd name="connsiteY22" fmla="*/ 783241 h 1720792"/>
              <a:gd name="connsiteX23" fmla="*/ 1254868 w 6799634"/>
              <a:gd name="connsiteY23" fmla="*/ 754058 h 1720792"/>
              <a:gd name="connsiteX24" fmla="*/ 1760706 w 6799634"/>
              <a:gd name="connsiteY24" fmla="*/ 763786 h 1720792"/>
              <a:gd name="connsiteX25" fmla="*/ 1974715 w 6799634"/>
              <a:gd name="connsiteY25" fmla="*/ 773514 h 1720792"/>
              <a:gd name="connsiteX26" fmla="*/ 2266545 w 6799634"/>
              <a:gd name="connsiteY26" fmla="*/ 783241 h 1720792"/>
              <a:gd name="connsiteX27" fmla="*/ 2817474 w 6799634"/>
              <a:gd name="connsiteY27" fmla="*/ 740784 h 1720792"/>
              <a:gd name="connsiteX28" fmla="*/ 2944695 w 6799634"/>
              <a:gd name="connsiteY28" fmla="*/ 740582 h 1720792"/>
              <a:gd name="connsiteX29" fmla="*/ 3154802 w 6799634"/>
              <a:gd name="connsiteY29" fmla="*/ 692298 h 1720792"/>
              <a:gd name="connsiteX30" fmla="*/ 3306037 w 6799634"/>
              <a:gd name="connsiteY30" fmla="*/ 612500 h 1720792"/>
              <a:gd name="connsiteX31" fmla="*/ 3386239 w 6799634"/>
              <a:gd name="connsiteY31" fmla="*/ 501139 h 1720792"/>
              <a:gd name="connsiteX32" fmla="*/ 3478550 w 6799634"/>
              <a:gd name="connsiteY32" fmla="*/ 340582 h 1720792"/>
              <a:gd name="connsiteX33" fmla="*/ 3529165 w 6799634"/>
              <a:gd name="connsiteY33" fmla="*/ 315351 h 1720792"/>
              <a:gd name="connsiteX34" fmla="*/ 3715966 w 6799634"/>
              <a:gd name="connsiteY34" fmla="*/ 277403 h 1720792"/>
              <a:gd name="connsiteX35" fmla="*/ 3754877 w 6799634"/>
              <a:gd name="connsiteY35" fmla="*/ 267675 h 1720792"/>
              <a:gd name="connsiteX36" fmla="*/ 3822970 w 6799634"/>
              <a:gd name="connsiteY36" fmla="*/ 248220 h 1720792"/>
              <a:gd name="connsiteX37" fmla="*/ 3929975 w 6799634"/>
              <a:gd name="connsiteY37" fmla="*/ 228765 h 1720792"/>
              <a:gd name="connsiteX38" fmla="*/ 4075889 w 6799634"/>
              <a:gd name="connsiteY38" fmla="*/ 180126 h 1720792"/>
              <a:gd name="connsiteX39" fmla="*/ 4250987 w 6799634"/>
              <a:gd name="connsiteY39" fmla="*/ 150943 h 1720792"/>
              <a:gd name="connsiteX40" fmla="*/ 4319081 w 6799634"/>
              <a:gd name="connsiteY40" fmla="*/ 121761 h 1720792"/>
              <a:gd name="connsiteX41" fmla="*/ 4387175 w 6799634"/>
              <a:gd name="connsiteY41" fmla="*/ 112033 h 1720792"/>
              <a:gd name="connsiteX42" fmla="*/ 4533089 w 6799634"/>
              <a:gd name="connsiteY42" fmla="*/ 82850 h 1720792"/>
              <a:gd name="connsiteX43" fmla="*/ 4620638 w 6799634"/>
              <a:gd name="connsiteY43" fmla="*/ 63395 h 1720792"/>
              <a:gd name="connsiteX44" fmla="*/ 4669277 w 6799634"/>
              <a:gd name="connsiteY44" fmla="*/ 53667 h 1720792"/>
              <a:gd name="connsiteX45" fmla="*/ 4708187 w 6799634"/>
              <a:gd name="connsiteY45" fmla="*/ 43939 h 1720792"/>
              <a:gd name="connsiteX46" fmla="*/ 5029200 w 6799634"/>
              <a:gd name="connsiteY46" fmla="*/ 24484 h 1720792"/>
              <a:gd name="connsiteX47" fmla="*/ 5768502 w 6799634"/>
              <a:gd name="connsiteY47" fmla="*/ 24484 h 1720792"/>
              <a:gd name="connsiteX48" fmla="*/ 5953328 w 6799634"/>
              <a:gd name="connsiteY48" fmla="*/ 34212 h 1720792"/>
              <a:gd name="connsiteX49" fmla="*/ 6284068 w 6799634"/>
              <a:gd name="connsiteY49" fmla="*/ 43939 h 1720792"/>
              <a:gd name="connsiteX50" fmla="*/ 6332706 w 6799634"/>
              <a:gd name="connsiteY50" fmla="*/ 53667 h 1720792"/>
              <a:gd name="connsiteX51" fmla="*/ 6459166 w 6799634"/>
              <a:gd name="connsiteY51" fmla="*/ 82850 h 1720792"/>
              <a:gd name="connsiteX52" fmla="*/ 6536987 w 6799634"/>
              <a:gd name="connsiteY52" fmla="*/ 92578 h 1720792"/>
              <a:gd name="connsiteX53" fmla="*/ 6575898 w 6799634"/>
              <a:gd name="connsiteY53" fmla="*/ 112033 h 1720792"/>
              <a:gd name="connsiteX54" fmla="*/ 6605081 w 6799634"/>
              <a:gd name="connsiteY54" fmla="*/ 121761 h 1720792"/>
              <a:gd name="connsiteX55" fmla="*/ 6634264 w 6799634"/>
              <a:gd name="connsiteY55" fmla="*/ 141216 h 1720792"/>
              <a:gd name="connsiteX56" fmla="*/ 6692630 w 6799634"/>
              <a:gd name="connsiteY56" fmla="*/ 160671 h 1720792"/>
              <a:gd name="connsiteX57" fmla="*/ 6799634 w 6799634"/>
              <a:gd name="connsiteY57" fmla="*/ 219037 h 1720792"/>
              <a:gd name="connsiteX58" fmla="*/ 6789906 w 6799634"/>
              <a:gd name="connsiteY58" fmla="*/ 958339 h 1720792"/>
              <a:gd name="connsiteX59" fmla="*/ 6780179 w 6799634"/>
              <a:gd name="connsiteY59" fmla="*/ 1045888 h 1720792"/>
              <a:gd name="connsiteX60" fmla="*/ 6770451 w 6799634"/>
              <a:gd name="connsiteY60" fmla="*/ 1230714 h 1720792"/>
              <a:gd name="connsiteX61" fmla="*/ 6760723 w 6799634"/>
              <a:gd name="connsiteY61" fmla="*/ 1376629 h 1720792"/>
              <a:gd name="connsiteX62" fmla="*/ 6750996 w 6799634"/>
              <a:gd name="connsiteY62" fmla="*/ 1405812 h 1720792"/>
              <a:gd name="connsiteX63" fmla="*/ 6731541 w 6799634"/>
              <a:gd name="connsiteY63" fmla="*/ 1561454 h 1720792"/>
              <a:gd name="connsiteX64" fmla="*/ 6721813 w 6799634"/>
              <a:gd name="connsiteY64" fmla="*/ 1697641 h 1720792"/>
              <a:gd name="connsiteX65" fmla="*/ 5758775 w 6799634"/>
              <a:gd name="connsiteY65" fmla="*/ 1707369 h 1720792"/>
              <a:gd name="connsiteX66" fmla="*/ 3871609 w 6799634"/>
              <a:gd name="connsiteY66" fmla="*/ 1697641 h 1720792"/>
              <a:gd name="connsiteX67" fmla="*/ 3628417 w 6799634"/>
              <a:gd name="connsiteY67" fmla="*/ 1707369 h 1720792"/>
              <a:gd name="connsiteX68" fmla="*/ 1702341 w 6799634"/>
              <a:gd name="connsiteY68" fmla="*/ 1678186 h 1720792"/>
              <a:gd name="connsiteX69" fmla="*/ 1566153 w 6799634"/>
              <a:gd name="connsiteY69" fmla="*/ 1668458 h 1720792"/>
              <a:gd name="connsiteX70" fmla="*/ 924128 w 6799634"/>
              <a:gd name="connsiteY70" fmla="*/ 1649003 h 1720792"/>
              <a:gd name="connsiteX71" fmla="*/ 797668 w 6799634"/>
              <a:gd name="connsiteY71" fmla="*/ 1629548 h 1720792"/>
              <a:gd name="connsiteX72" fmla="*/ 564204 w 6799634"/>
              <a:gd name="connsiteY72" fmla="*/ 1619820 h 1720792"/>
              <a:gd name="connsiteX73" fmla="*/ 418289 w 6799634"/>
              <a:gd name="connsiteY73" fmla="*/ 1590637 h 1720792"/>
              <a:gd name="connsiteX74" fmla="*/ 204281 w 6799634"/>
              <a:gd name="connsiteY74" fmla="*/ 1571182 h 1720792"/>
              <a:gd name="connsiteX75" fmla="*/ 0 w 6799634"/>
              <a:gd name="connsiteY75" fmla="*/ 1551726 h 1720792"/>
              <a:gd name="connsiteX76" fmla="*/ 48638 w 6799634"/>
              <a:gd name="connsiteY76" fmla="*/ 1483633 h 1720792"/>
              <a:gd name="connsiteX77" fmla="*/ 68094 w 6799634"/>
              <a:gd name="connsiteY77" fmla="*/ 1464178 h 1720792"/>
              <a:gd name="connsiteX78" fmla="*/ 48638 w 6799634"/>
              <a:gd name="connsiteY78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29575 w 6799634"/>
              <a:gd name="connsiteY15" fmla="*/ 958339 h 1720792"/>
              <a:gd name="connsiteX16" fmla="*/ 778213 w 6799634"/>
              <a:gd name="connsiteY16" fmla="*/ 929156 h 1720792"/>
              <a:gd name="connsiteX17" fmla="*/ 826851 w 6799634"/>
              <a:gd name="connsiteY17" fmla="*/ 919429 h 1720792"/>
              <a:gd name="connsiteX18" fmla="*/ 904672 w 6799634"/>
              <a:gd name="connsiteY18" fmla="*/ 880518 h 1720792"/>
              <a:gd name="connsiteX19" fmla="*/ 1011677 w 6799634"/>
              <a:gd name="connsiteY19" fmla="*/ 831880 h 1720792"/>
              <a:gd name="connsiteX20" fmla="*/ 1099226 w 6799634"/>
              <a:gd name="connsiteY20" fmla="*/ 792969 h 1720792"/>
              <a:gd name="connsiteX21" fmla="*/ 1128409 w 6799634"/>
              <a:gd name="connsiteY21" fmla="*/ 783241 h 1720792"/>
              <a:gd name="connsiteX22" fmla="*/ 1254868 w 6799634"/>
              <a:gd name="connsiteY22" fmla="*/ 754058 h 1720792"/>
              <a:gd name="connsiteX23" fmla="*/ 1760706 w 6799634"/>
              <a:gd name="connsiteY23" fmla="*/ 763786 h 1720792"/>
              <a:gd name="connsiteX24" fmla="*/ 1974715 w 6799634"/>
              <a:gd name="connsiteY24" fmla="*/ 773514 h 1720792"/>
              <a:gd name="connsiteX25" fmla="*/ 2266545 w 6799634"/>
              <a:gd name="connsiteY25" fmla="*/ 783241 h 1720792"/>
              <a:gd name="connsiteX26" fmla="*/ 2817474 w 6799634"/>
              <a:gd name="connsiteY26" fmla="*/ 740784 h 1720792"/>
              <a:gd name="connsiteX27" fmla="*/ 2944695 w 6799634"/>
              <a:gd name="connsiteY27" fmla="*/ 740582 h 1720792"/>
              <a:gd name="connsiteX28" fmla="*/ 3154802 w 6799634"/>
              <a:gd name="connsiteY28" fmla="*/ 692298 h 1720792"/>
              <a:gd name="connsiteX29" fmla="*/ 3306037 w 6799634"/>
              <a:gd name="connsiteY29" fmla="*/ 612500 h 1720792"/>
              <a:gd name="connsiteX30" fmla="*/ 3386239 w 6799634"/>
              <a:gd name="connsiteY30" fmla="*/ 501139 h 1720792"/>
              <a:gd name="connsiteX31" fmla="*/ 3478550 w 6799634"/>
              <a:gd name="connsiteY31" fmla="*/ 340582 h 1720792"/>
              <a:gd name="connsiteX32" fmla="*/ 3529165 w 6799634"/>
              <a:gd name="connsiteY32" fmla="*/ 315351 h 1720792"/>
              <a:gd name="connsiteX33" fmla="*/ 3715966 w 6799634"/>
              <a:gd name="connsiteY33" fmla="*/ 277403 h 1720792"/>
              <a:gd name="connsiteX34" fmla="*/ 3754877 w 6799634"/>
              <a:gd name="connsiteY34" fmla="*/ 267675 h 1720792"/>
              <a:gd name="connsiteX35" fmla="*/ 3822970 w 6799634"/>
              <a:gd name="connsiteY35" fmla="*/ 248220 h 1720792"/>
              <a:gd name="connsiteX36" fmla="*/ 3929975 w 6799634"/>
              <a:gd name="connsiteY36" fmla="*/ 228765 h 1720792"/>
              <a:gd name="connsiteX37" fmla="*/ 4075889 w 6799634"/>
              <a:gd name="connsiteY37" fmla="*/ 180126 h 1720792"/>
              <a:gd name="connsiteX38" fmla="*/ 4250987 w 6799634"/>
              <a:gd name="connsiteY38" fmla="*/ 150943 h 1720792"/>
              <a:gd name="connsiteX39" fmla="*/ 4319081 w 6799634"/>
              <a:gd name="connsiteY39" fmla="*/ 121761 h 1720792"/>
              <a:gd name="connsiteX40" fmla="*/ 4387175 w 6799634"/>
              <a:gd name="connsiteY40" fmla="*/ 112033 h 1720792"/>
              <a:gd name="connsiteX41" fmla="*/ 4533089 w 6799634"/>
              <a:gd name="connsiteY41" fmla="*/ 82850 h 1720792"/>
              <a:gd name="connsiteX42" fmla="*/ 4620638 w 6799634"/>
              <a:gd name="connsiteY42" fmla="*/ 63395 h 1720792"/>
              <a:gd name="connsiteX43" fmla="*/ 4669277 w 6799634"/>
              <a:gd name="connsiteY43" fmla="*/ 53667 h 1720792"/>
              <a:gd name="connsiteX44" fmla="*/ 4708187 w 6799634"/>
              <a:gd name="connsiteY44" fmla="*/ 43939 h 1720792"/>
              <a:gd name="connsiteX45" fmla="*/ 5029200 w 6799634"/>
              <a:gd name="connsiteY45" fmla="*/ 24484 h 1720792"/>
              <a:gd name="connsiteX46" fmla="*/ 5768502 w 6799634"/>
              <a:gd name="connsiteY46" fmla="*/ 24484 h 1720792"/>
              <a:gd name="connsiteX47" fmla="*/ 5953328 w 6799634"/>
              <a:gd name="connsiteY47" fmla="*/ 34212 h 1720792"/>
              <a:gd name="connsiteX48" fmla="*/ 6284068 w 6799634"/>
              <a:gd name="connsiteY48" fmla="*/ 43939 h 1720792"/>
              <a:gd name="connsiteX49" fmla="*/ 6332706 w 6799634"/>
              <a:gd name="connsiteY49" fmla="*/ 53667 h 1720792"/>
              <a:gd name="connsiteX50" fmla="*/ 6459166 w 6799634"/>
              <a:gd name="connsiteY50" fmla="*/ 82850 h 1720792"/>
              <a:gd name="connsiteX51" fmla="*/ 6536987 w 6799634"/>
              <a:gd name="connsiteY51" fmla="*/ 92578 h 1720792"/>
              <a:gd name="connsiteX52" fmla="*/ 6575898 w 6799634"/>
              <a:gd name="connsiteY52" fmla="*/ 112033 h 1720792"/>
              <a:gd name="connsiteX53" fmla="*/ 6605081 w 6799634"/>
              <a:gd name="connsiteY53" fmla="*/ 121761 h 1720792"/>
              <a:gd name="connsiteX54" fmla="*/ 6634264 w 6799634"/>
              <a:gd name="connsiteY54" fmla="*/ 141216 h 1720792"/>
              <a:gd name="connsiteX55" fmla="*/ 6692630 w 6799634"/>
              <a:gd name="connsiteY55" fmla="*/ 160671 h 1720792"/>
              <a:gd name="connsiteX56" fmla="*/ 6799634 w 6799634"/>
              <a:gd name="connsiteY56" fmla="*/ 219037 h 1720792"/>
              <a:gd name="connsiteX57" fmla="*/ 6789906 w 6799634"/>
              <a:gd name="connsiteY57" fmla="*/ 958339 h 1720792"/>
              <a:gd name="connsiteX58" fmla="*/ 6780179 w 6799634"/>
              <a:gd name="connsiteY58" fmla="*/ 1045888 h 1720792"/>
              <a:gd name="connsiteX59" fmla="*/ 6770451 w 6799634"/>
              <a:gd name="connsiteY59" fmla="*/ 1230714 h 1720792"/>
              <a:gd name="connsiteX60" fmla="*/ 6760723 w 6799634"/>
              <a:gd name="connsiteY60" fmla="*/ 1376629 h 1720792"/>
              <a:gd name="connsiteX61" fmla="*/ 6750996 w 6799634"/>
              <a:gd name="connsiteY61" fmla="*/ 1405812 h 1720792"/>
              <a:gd name="connsiteX62" fmla="*/ 6731541 w 6799634"/>
              <a:gd name="connsiteY62" fmla="*/ 1561454 h 1720792"/>
              <a:gd name="connsiteX63" fmla="*/ 6721813 w 6799634"/>
              <a:gd name="connsiteY63" fmla="*/ 1697641 h 1720792"/>
              <a:gd name="connsiteX64" fmla="*/ 5758775 w 6799634"/>
              <a:gd name="connsiteY64" fmla="*/ 1707369 h 1720792"/>
              <a:gd name="connsiteX65" fmla="*/ 3871609 w 6799634"/>
              <a:gd name="connsiteY65" fmla="*/ 1697641 h 1720792"/>
              <a:gd name="connsiteX66" fmla="*/ 3628417 w 6799634"/>
              <a:gd name="connsiteY66" fmla="*/ 1707369 h 1720792"/>
              <a:gd name="connsiteX67" fmla="*/ 1702341 w 6799634"/>
              <a:gd name="connsiteY67" fmla="*/ 1678186 h 1720792"/>
              <a:gd name="connsiteX68" fmla="*/ 1566153 w 6799634"/>
              <a:gd name="connsiteY68" fmla="*/ 1668458 h 1720792"/>
              <a:gd name="connsiteX69" fmla="*/ 924128 w 6799634"/>
              <a:gd name="connsiteY69" fmla="*/ 1649003 h 1720792"/>
              <a:gd name="connsiteX70" fmla="*/ 797668 w 6799634"/>
              <a:gd name="connsiteY70" fmla="*/ 1629548 h 1720792"/>
              <a:gd name="connsiteX71" fmla="*/ 564204 w 6799634"/>
              <a:gd name="connsiteY71" fmla="*/ 1619820 h 1720792"/>
              <a:gd name="connsiteX72" fmla="*/ 418289 w 6799634"/>
              <a:gd name="connsiteY72" fmla="*/ 1590637 h 1720792"/>
              <a:gd name="connsiteX73" fmla="*/ 204281 w 6799634"/>
              <a:gd name="connsiteY73" fmla="*/ 1571182 h 1720792"/>
              <a:gd name="connsiteX74" fmla="*/ 0 w 6799634"/>
              <a:gd name="connsiteY74" fmla="*/ 1551726 h 1720792"/>
              <a:gd name="connsiteX75" fmla="*/ 48638 w 6799634"/>
              <a:gd name="connsiteY75" fmla="*/ 1483633 h 1720792"/>
              <a:gd name="connsiteX76" fmla="*/ 68094 w 6799634"/>
              <a:gd name="connsiteY76" fmla="*/ 1464178 h 1720792"/>
              <a:gd name="connsiteX77" fmla="*/ 48638 w 6799634"/>
              <a:gd name="connsiteY77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690664 w 6799634"/>
              <a:gd name="connsiteY14" fmla="*/ 977795 h 1720792"/>
              <a:gd name="connsiteX15" fmla="*/ 778213 w 6799634"/>
              <a:gd name="connsiteY15" fmla="*/ 929156 h 1720792"/>
              <a:gd name="connsiteX16" fmla="*/ 826851 w 6799634"/>
              <a:gd name="connsiteY16" fmla="*/ 919429 h 1720792"/>
              <a:gd name="connsiteX17" fmla="*/ 904672 w 6799634"/>
              <a:gd name="connsiteY17" fmla="*/ 880518 h 1720792"/>
              <a:gd name="connsiteX18" fmla="*/ 1011677 w 6799634"/>
              <a:gd name="connsiteY18" fmla="*/ 831880 h 1720792"/>
              <a:gd name="connsiteX19" fmla="*/ 1099226 w 6799634"/>
              <a:gd name="connsiteY19" fmla="*/ 792969 h 1720792"/>
              <a:gd name="connsiteX20" fmla="*/ 1128409 w 6799634"/>
              <a:gd name="connsiteY20" fmla="*/ 783241 h 1720792"/>
              <a:gd name="connsiteX21" fmla="*/ 1254868 w 6799634"/>
              <a:gd name="connsiteY21" fmla="*/ 754058 h 1720792"/>
              <a:gd name="connsiteX22" fmla="*/ 1760706 w 6799634"/>
              <a:gd name="connsiteY22" fmla="*/ 763786 h 1720792"/>
              <a:gd name="connsiteX23" fmla="*/ 1974715 w 6799634"/>
              <a:gd name="connsiteY23" fmla="*/ 773514 h 1720792"/>
              <a:gd name="connsiteX24" fmla="*/ 2266545 w 6799634"/>
              <a:gd name="connsiteY24" fmla="*/ 783241 h 1720792"/>
              <a:gd name="connsiteX25" fmla="*/ 2817474 w 6799634"/>
              <a:gd name="connsiteY25" fmla="*/ 740784 h 1720792"/>
              <a:gd name="connsiteX26" fmla="*/ 2944695 w 6799634"/>
              <a:gd name="connsiteY26" fmla="*/ 740582 h 1720792"/>
              <a:gd name="connsiteX27" fmla="*/ 3154802 w 6799634"/>
              <a:gd name="connsiteY27" fmla="*/ 692298 h 1720792"/>
              <a:gd name="connsiteX28" fmla="*/ 3306037 w 6799634"/>
              <a:gd name="connsiteY28" fmla="*/ 612500 h 1720792"/>
              <a:gd name="connsiteX29" fmla="*/ 3386239 w 6799634"/>
              <a:gd name="connsiteY29" fmla="*/ 501139 h 1720792"/>
              <a:gd name="connsiteX30" fmla="*/ 3478550 w 6799634"/>
              <a:gd name="connsiteY30" fmla="*/ 340582 h 1720792"/>
              <a:gd name="connsiteX31" fmla="*/ 3529165 w 6799634"/>
              <a:gd name="connsiteY31" fmla="*/ 315351 h 1720792"/>
              <a:gd name="connsiteX32" fmla="*/ 3715966 w 6799634"/>
              <a:gd name="connsiteY32" fmla="*/ 277403 h 1720792"/>
              <a:gd name="connsiteX33" fmla="*/ 3754877 w 6799634"/>
              <a:gd name="connsiteY33" fmla="*/ 267675 h 1720792"/>
              <a:gd name="connsiteX34" fmla="*/ 3822970 w 6799634"/>
              <a:gd name="connsiteY34" fmla="*/ 248220 h 1720792"/>
              <a:gd name="connsiteX35" fmla="*/ 3929975 w 6799634"/>
              <a:gd name="connsiteY35" fmla="*/ 228765 h 1720792"/>
              <a:gd name="connsiteX36" fmla="*/ 4075889 w 6799634"/>
              <a:gd name="connsiteY36" fmla="*/ 180126 h 1720792"/>
              <a:gd name="connsiteX37" fmla="*/ 4250987 w 6799634"/>
              <a:gd name="connsiteY37" fmla="*/ 150943 h 1720792"/>
              <a:gd name="connsiteX38" fmla="*/ 4319081 w 6799634"/>
              <a:gd name="connsiteY38" fmla="*/ 121761 h 1720792"/>
              <a:gd name="connsiteX39" fmla="*/ 4387175 w 6799634"/>
              <a:gd name="connsiteY39" fmla="*/ 112033 h 1720792"/>
              <a:gd name="connsiteX40" fmla="*/ 4533089 w 6799634"/>
              <a:gd name="connsiteY40" fmla="*/ 82850 h 1720792"/>
              <a:gd name="connsiteX41" fmla="*/ 4620638 w 6799634"/>
              <a:gd name="connsiteY41" fmla="*/ 63395 h 1720792"/>
              <a:gd name="connsiteX42" fmla="*/ 4669277 w 6799634"/>
              <a:gd name="connsiteY42" fmla="*/ 53667 h 1720792"/>
              <a:gd name="connsiteX43" fmla="*/ 4708187 w 6799634"/>
              <a:gd name="connsiteY43" fmla="*/ 43939 h 1720792"/>
              <a:gd name="connsiteX44" fmla="*/ 5029200 w 6799634"/>
              <a:gd name="connsiteY44" fmla="*/ 24484 h 1720792"/>
              <a:gd name="connsiteX45" fmla="*/ 5768502 w 6799634"/>
              <a:gd name="connsiteY45" fmla="*/ 24484 h 1720792"/>
              <a:gd name="connsiteX46" fmla="*/ 5953328 w 6799634"/>
              <a:gd name="connsiteY46" fmla="*/ 34212 h 1720792"/>
              <a:gd name="connsiteX47" fmla="*/ 6284068 w 6799634"/>
              <a:gd name="connsiteY47" fmla="*/ 43939 h 1720792"/>
              <a:gd name="connsiteX48" fmla="*/ 6332706 w 6799634"/>
              <a:gd name="connsiteY48" fmla="*/ 53667 h 1720792"/>
              <a:gd name="connsiteX49" fmla="*/ 6459166 w 6799634"/>
              <a:gd name="connsiteY49" fmla="*/ 82850 h 1720792"/>
              <a:gd name="connsiteX50" fmla="*/ 6536987 w 6799634"/>
              <a:gd name="connsiteY50" fmla="*/ 92578 h 1720792"/>
              <a:gd name="connsiteX51" fmla="*/ 6575898 w 6799634"/>
              <a:gd name="connsiteY51" fmla="*/ 112033 h 1720792"/>
              <a:gd name="connsiteX52" fmla="*/ 6605081 w 6799634"/>
              <a:gd name="connsiteY52" fmla="*/ 121761 h 1720792"/>
              <a:gd name="connsiteX53" fmla="*/ 6634264 w 6799634"/>
              <a:gd name="connsiteY53" fmla="*/ 141216 h 1720792"/>
              <a:gd name="connsiteX54" fmla="*/ 6692630 w 6799634"/>
              <a:gd name="connsiteY54" fmla="*/ 160671 h 1720792"/>
              <a:gd name="connsiteX55" fmla="*/ 6799634 w 6799634"/>
              <a:gd name="connsiteY55" fmla="*/ 219037 h 1720792"/>
              <a:gd name="connsiteX56" fmla="*/ 6789906 w 6799634"/>
              <a:gd name="connsiteY56" fmla="*/ 958339 h 1720792"/>
              <a:gd name="connsiteX57" fmla="*/ 6780179 w 6799634"/>
              <a:gd name="connsiteY57" fmla="*/ 1045888 h 1720792"/>
              <a:gd name="connsiteX58" fmla="*/ 6770451 w 6799634"/>
              <a:gd name="connsiteY58" fmla="*/ 1230714 h 1720792"/>
              <a:gd name="connsiteX59" fmla="*/ 6760723 w 6799634"/>
              <a:gd name="connsiteY59" fmla="*/ 1376629 h 1720792"/>
              <a:gd name="connsiteX60" fmla="*/ 6750996 w 6799634"/>
              <a:gd name="connsiteY60" fmla="*/ 1405812 h 1720792"/>
              <a:gd name="connsiteX61" fmla="*/ 6731541 w 6799634"/>
              <a:gd name="connsiteY61" fmla="*/ 1561454 h 1720792"/>
              <a:gd name="connsiteX62" fmla="*/ 6721813 w 6799634"/>
              <a:gd name="connsiteY62" fmla="*/ 1697641 h 1720792"/>
              <a:gd name="connsiteX63" fmla="*/ 5758775 w 6799634"/>
              <a:gd name="connsiteY63" fmla="*/ 1707369 h 1720792"/>
              <a:gd name="connsiteX64" fmla="*/ 3871609 w 6799634"/>
              <a:gd name="connsiteY64" fmla="*/ 1697641 h 1720792"/>
              <a:gd name="connsiteX65" fmla="*/ 3628417 w 6799634"/>
              <a:gd name="connsiteY65" fmla="*/ 1707369 h 1720792"/>
              <a:gd name="connsiteX66" fmla="*/ 1702341 w 6799634"/>
              <a:gd name="connsiteY66" fmla="*/ 1678186 h 1720792"/>
              <a:gd name="connsiteX67" fmla="*/ 1566153 w 6799634"/>
              <a:gd name="connsiteY67" fmla="*/ 1668458 h 1720792"/>
              <a:gd name="connsiteX68" fmla="*/ 924128 w 6799634"/>
              <a:gd name="connsiteY68" fmla="*/ 1649003 h 1720792"/>
              <a:gd name="connsiteX69" fmla="*/ 797668 w 6799634"/>
              <a:gd name="connsiteY69" fmla="*/ 1629548 h 1720792"/>
              <a:gd name="connsiteX70" fmla="*/ 564204 w 6799634"/>
              <a:gd name="connsiteY70" fmla="*/ 1619820 h 1720792"/>
              <a:gd name="connsiteX71" fmla="*/ 418289 w 6799634"/>
              <a:gd name="connsiteY71" fmla="*/ 1590637 h 1720792"/>
              <a:gd name="connsiteX72" fmla="*/ 204281 w 6799634"/>
              <a:gd name="connsiteY72" fmla="*/ 1571182 h 1720792"/>
              <a:gd name="connsiteX73" fmla="*/ 0 w 6799634"/>
              <a:gd name="connsiteY73" fmla="*/ 1551726 h 1720792"/>
              <a:gd name="connsiteX74" fmla="*/ 48638 w 6799634"/>
              <a:gd name="connsiteY74" fmla="*/ 1483633 h 1720792"/>
              <a:gd name="connsiteX75" fmla="*/ 68094 w 6799634"/>
              <a:gd name="connsiteY75" fmla="*/ 1464178 h 1720792"/>
              <a:gd name="connsiteX76" fmla="*/ 48638 w 6799634"/>
              <a:gd name="connsiteY76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25294 w 6799634"/>
              <a:gd name="connsiteY11" fmla="*/ 1036161 h 1720792"/>
              <a:gd name="connsiteX12" fmla="*/ 564204 w 6799634"/>
              <a:gd name="connsiteY12" fmla="*/ 1026433 h 1720792"/>
              <a:gd name="connsiteX13" fmla="*/ 593387 w 6799634"/>
              <a:gd name="connsiteY13" fmla="*/ 1006978 h 1720792"/>
              <a:gd name="connsiteX14" fmla="*/ 778213 w 6799634"/>
              <a:gd name="connsiteY14" fmla="*/ 929156 h 1720792"/>
              <a:gd name="connsiteX15" fmla="*/ 826851 w 6799634"/>
              <a:gd name="connsiteY15" fmla="*/ 919429 h 1720792"/>
              <a:gd name="connsiteX16" fmla="*/ 904672 w 6799634"/>
              <a:gd name="connsiteY16" fmla="*/ 880518 h 1720792"/>
              <a:gd name="connsiteX17" fmla="*/ 1011677 w 6799634"/>
              <a:gd name="connsiteY17" fmla="*/ 831880 h 1720792"/>
              <a:gd name="connsiteX18" fmla="*/ 1099226 w 6799634"/>
              <a:gd name="connsiteY18" fmla="*/ 792969 h 1720792"/>
              <a:gd name="connsiteX19" fmla="*/ 1128409 w 6799634"/>
              <a:gd name="connsiteY19" fmla="*/ 783241 h 1720792"/>
              <a:gd name="connsiteX20" fmla="*/ 1254868 w 6799634"/>
              <a:gd name="connsiteY20" fmla="*/ 754058 h 1720792"/>
              <a:gd name="connsiteX21" fmla="*/ 1760706 w 6799634"/>
              <a:gd name="connsiteY21" fmla="*/ 763786 h 1720792"/>
              <a:gd name="connsiteX22" fmla="*/ 1974715 w 6799634"/>
              <a:gd name="connsiteY22" fmla="*/ 773514 h 1720792"/>
              <a:gd name="connsiteX23" fmla="*/ 2266545 w 6799634"/>
              <a:gd name="connsiteY23" fmla="*/ 783241 h 1720792"/>
              <a:gd name="connsiteX24" fmla="*/ 2817474 w 6799634"/>
              <a:gd name="connsiteY24" fmla="*/ 740784 h 1720792"/>
              <a:gd name="connsiteX25" fmla="*/ 2944695 w 6799634"/>
              <a:gd name="connsiteY25" fmla="*/ 740582 h 1720792"/>
              <a:gd name="connsiteX26" fmla="*/ 3154802 w 6799634"/>
              <a:gd name="connsiteY26" fmla="*/ 692298 h 1720792"/>
              <a:gd name="connsiteX27" fmla="*/ 3306037 w 6799634"/>
              <a:gd name="connsiteY27" fmla="*/ 612500 h 1720792"/>
              <a:gd name="connsiteX28" fmla="*/ 3386239 w 6799634"/>
              <a:gd name="connsiteY28" fmla="*/ 501139 h 1720792"/>
              <a:gd name="connsiteX29" fmla="*/ 3478550 w 6799634"/>
              <a:gd name="connsiteY29" fmla="*/ 340582 h 1720792"/>
              <a:gd name="connsiteX30" fmla="*/ 3529165 w 6799634"/>
              <a:gd name="connsiteY30" fmla="*/ 315351 h 1720792"/>
              <a:gd name="connsiteX31" fmla="*/ 3715966 w 6799634"/>
              <a:gd name="connsiteY31" fmla="*/ 277403 h 1720792"/>
              <a:gd name="connsiteX32" fmla="*/ 3754877 w 6799634"/>
              <a:gd name="connsiteY32" fmla="*/ 267675 h 1720792"/>
              <a:gd name="connsiteX33" fmla="*/ 3822970 w 6799634"/>
              <a:gd name="connsiteY33" fmla="*/ 248220 h 1720792"/>
              <a:gd name="connsiteX34" fmla="*/ 3929975 w 6799634"/>
              <a:gd name="connsiteY34" fmla="*/ 228765 h 1720792"/>
              <a:gd name="connsiteX35" fmla="*/ 4075889 w 6799634"/>
              <a:gd name="connsiteY35" fmla="*/ 180126 h 1720792"/>
              <a:gd name="connsiteX36" fmla="*/ 4250987 w 6799634"/>
              <a:gd name="connsiteY36" fmla="*/ 150943 h 1720792"/>
              <a:gd name="connsiteX37" fmla="*/ 4319081 w 6799634"/>
              <a:gd name="connsiteY37" fmla="*/ 121761 h 1720792"/>
              <a:gd name="connsiteX38" fmla="*/ 4387175 w 6799634"/>
              <a:gd name="connsiteY38" fmla="*/ 112033 h 1720792"/>
              <a:gd name="connsiteX39" fmla="*/ 4533089 w 6799634"/>
              <a:gd name="connsiteY39" fmla="*/ 82850 h 1720792"/>
              <a:gd name="connsiteX40" fmla="*/ 4620638 w 6799634"/>
              <a:gd name="connsiteY40" fmla="*/ 63395 h 1720792"/>
              <a:gd name="connsiteX41" fmla="*/ 4669277 w 6799634"/>
              <a:gd name="connsiteY41" fmla="*/ 53667 h 1720792"/>
              <a:gd name="connsiteX42" fmla="*/ 4708187 w 6799634"/>
              <a:gd name="connsiteY42" fmla="*/ 43939 h 1720792"/>
              <a:gd name="connsiteX43" fmla="*/ 5029200 w 6799634"/>
              <a:gd name="connsiteY43" fmla="*/ 24484 h 1720792"/>
              <a:gd name="connsiteX44" fmla="*/ 5768502 w 6799634"/>
              <a:gd name="connsiteY44" fmla="*/ 24484 h 1720792"/>
              <a:gd name="connsiteX45" fmla="*/ 5953328 w 6799634"/>
              <a:gd name="connsiteY45" fmla="*/ 34212 h 1720792"/>
              <a:gd name="connsiteX46" fmla="*/ 6284068 w 6799634"/>
              <a:gd name="connsiteY46" fmla="*/ 43939 h 1720792"/>
              <a:gd name="connsiteX47" fmla="*/ 6332706 w 6799634"/>
              <a:gd name="connsiteY47" fmla="*/ 53667 h 1720792"/>
              <a:gd name="connsiteX48" fmla="*/ 6459166 w 6799634"/>
              <a:gd name="connsiteY48" fmla="*/ 82850 h 1720792"/>
              <a:gd name="connsiteX49" fmla="*/ 6536987 w 6799634"/>
              <a:gd name="connsiteY49" fmla="*/ 92578 h 1720792"/>
              <a:gd name="connsiteX50" fmla="*/ 6575898 w 6799634"/>
              <a:gd name="connsiteY50" fmla="*/ 112033 h 1720792"/>
              <a:gd name="connsiteX51" fmla="*/ 6605081 w 6799634"/>
              <a:gd name="connsiteY51" fmla="*/ 121761 h 1720792"/>
              <a:gd name="connsiteX52" fmla="*/ 6634264 w 6799634"/>
              <a:gd name="connsiteY52" fmla="*/ 141216 h 1720792"/>
              <a:gd name="connsiteX53" fmla="*/ 6692630 w 6799634"/>
              <a:gd name="connsiteY53" fmla="*/ 160671 h 1720792"/>
              <a:gd name="connsiteX54" fmla="*/ 6799634 w 6799634"/>
              <a:gd name="connsiteY54" fmla="*/ 219037 h 1720792"/>
              <a:gd name="connsiteX55" fmla="*/ 6789906 w 6799634"/>
              <a:gd name="connsiteY55" fmla="*/ 958339 h 1720792"/>
              <a:gd name="connsiteX56" fmla="*/ 6780179 w 6799634"/>
              <a:gd name="connsiteY56" fmla="*/ 1045888 h 1720792"/>
              <a:gd name="connsiteX57" fmla="*/ 6770451 w 6799634"/>
              <a:gd name="connsiteY57" fmla="*/ 1230714 h 1720792"/>
              <a:gd name="connsiteX58" fmla="*/ 6760723 w 6799634"/>
              <a:gd name="connsiteY58" fmla="*/ 1376629 h 1720792"/>
              <a:gd name="connsiteX59" fmla="*/ 6750996 w 6799634"/>
              <a:gd name="connsiteY59" fmla="*/ 1405812 h 1720792"/>
              <a:gd name="connsiteX60" fmla="*/ 6731541 w 6799634"/>
              <a:gd name="connsiteY60" fmla="*/ 1561454 h 1720792"/>
              <a:gd name="connsiteX61" fmla="*/ 6721813 w 6799634"/>
              <a:gd name="connsiteY61" fmla="*/ 1697641 h 1720792"/>
              <a:gd name="connsiteX62" fmla="*/ 5758775 w 6799634"/>
              <a:gd name="connsiteY62" fmla="*/ 1707369 h 1720792"/>
              <a:gd name="connsiteX63" fmla="*/ 3871609 w 6799634"/>
              <a:gd name="connsiteY63" fmla="*/ 1697641 h 1720792"/>
              <a:gd name="connsiteX64" fmla="*/ 3628417 w 6799634"/>
              <a:gd name="connsiteY64" fmla="*/ 1707369 h 1720792"/>
              <a:gd name="connsiteX65" fmla="*/ 1702341 w 6799634"/>
              <a:gd name="connsiteY65" fmla="*/ 1678186 h 1720792"/>
              <a:gd name="connsiteX66" fmla="*/ 1566153 w 6799634"/>
              <a:gd name="connsiteY66" fmla="*/ 1668458 h 1720792"/>
              <a:gd name="connsiteX67" fmla="*/ 924128 w 6799634"/>
              <a:gd name="connsiteY67" fmla="*/ 1649003 h 1720792"/>
              <a:gd name="connsiteX68" fmla="*/ 797668 w 6799634"/>
              <a:gd name="connsiteY68" fmla="*/ 1629548 h 1720792"/>
              <a:gd name="connsiteX69" fmla="*/ 564204 w 6799634"/>
              <a:gd name="connsiteY69" fmla="*/ 1619820 h 1720792"/>
              <a:gd name="connsiteX70" fmla="*/ 418289 w 6799634"/>
              <a:gd name="connsiteY70" fmla="*/ 1590637 h 1720792"/>
              <a:gd name="connsiteX71" fmla="*/ 204281 w 6799634"/>
              <a:gd name="connsiteY71" fmla="*/ 1571182 h 1720792"/>
              <a:gd name="connsiteX72" fmla="*/ 0 w 6799634"/>
              <a:gd name="connsiteY72" fmla="*/ 1551726 h 1720792"/>
              <a:gd name="connsiteX73" fmla="*/ 48638 w 6799634"/>
              <a:gd name="connsiteY73" fmla="*/ 1483633 h 1720792"/>
              <a:gd name="connsiteX74" fmla="*/ 68094 w 6799634"/>
              <a:gd name="connsiteY74" fmla="*/ 1464178 h 1720792"/>
              <a:gd name="connsiteX75" fmla="*/ 48638 w 6799634"/>
              <a:gd name="connsiteY75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64204 w 6799634"/>
              <a:gd name="connsiteY11" fmla="*/ 1026433 h 1720792"/>
              <a:gd name="connsiteX12" fmla="*/ 593387 w 6799634"/>
              <a:gd name="connsiteY12" fmla="*/ 1006978 h 1720792"/>
              <a:gd name="connsiteX13" fmla="*/ 778213 w 6799634"/>
              <a:gd name="connsiteY13" fmla="*/ 929156 h 1720792"/>
              <a:gd name="connsiteX14" fmla="*/ 826851 w 6799634"/>
              <a:gd name="connsiteY14" fmla="*/ 919429 h 1720792"/>
              <a:gd name="connsiteX15" fmla="*/ 904672 w 6799634"/>
              <a:gd name="connsiteY15" fmla="*/ 880518 h 1720792"/>
              <a:gd name="connsiteX16" fmla="*/ 1011677 w 6799634"/>
              <a:gd name="connsiteY16" fmla="*/ 831880 h 1720792"/>
              <a:gd name="connsiteX17" fmla="*/ 1099226 w 6799634"/>
              <a:gd name="connsiteY17" fmla="*/ 792969 h 1720792"/>
              <a:gd name="connsiteX18" fmla="*/ 1128409 w 6799634"/>
              <a:gd name="connsiteY18" fmla="*/ 783241 h 1720792"/>
              <a:gd name="connsiteX19" fmla="*/ 1254868 w 6799634"/>
              <a:gd name="connsiteY19" fmla="*/ 754058 h 1720792"/>
              <a:gd name="connsiteX20" fmla="*/ 1760706 w 6799634"/>
              <a:gd name="connsiteY20" fmla="*/ 763786 h 1720792"/>
              <a:gd name="connsiteX21" fmla="*/ 1974715 w 6799634"/>
              <a:gd name="connsiteY21" fmla="*/ 773514 h 1720792"/>
              <a:gd name="connsiteX22" fmla="*/ 2266545 w 6799634"/>
              <a:gd name="connsiteY22" fmla="*/ 783241 h 1720792"/>
              <a:gd name="connsiteX23" fmla="*/ 2817474 w 6799634"/>
              <a:gd name="connsiteY23" fmla="*/ 740784 h 1720792"/>
              <a:gd name="connsiteX24" fmla="*/ 2944695 w 6799634"/>
              <a:gd name="connsiteY24" fmla="*/ 740582 h 1720792"/>
              <a:gd name="connsiteX25" fmla="*/ 3154802 w 6799634"/>
              <a:gd name="connsiteY25" fmla="*/ 692298 h 1720792"/>
              <a:gd name="connsiteX26" fmla="*/ 3306037 w 6799634"/>
              <a:gd name="connsiteY26" fmla="*/ 612500 h 1720792"/>
              <a:gd name="connsiteX27" fmla="*/ 3386239 w 6799634"/>
              <a:gd name="connsiteY27" fmla="*/ 501139 h 1720792"/>
              <a:gd name="connsiteX28" fmla="*/ 3478550 w 6799634"/>
              <a:gd name="connsiteY28" fmla="*/ 340582 h 1720792"/>
              <a:gd name="connsiteX29" fmla="*/ 3529165 w 6799634"/>
              <a:gd name="connsiteY29" fmla="*/ 315351 h 1720792"/>
              <a:gd name="connsiteX30" fmla="*/ 3715966 w 6799634"/>
              <a:gd name="connsiteY30" fmla="*/ 277403 h 1720792"/>
              <a:gd name="connsiteX31" fmla="*/ 3754877 w 6799634"/>
              <a:gd name="connsiteY31" fmla="*/ 267675 h 1720792"/>
              <a:gd name="connsiteX32" fmla="*/ 3822970 w 6799634"/>
              <a:gd name="connsiteY32" fmla="*/ 248220 h 1720792"/>
              <a:gd name="connsiteX33" fmla="*/ 3929975 w 6799634"/>
              <a:gd name="connsiteY33" fmla="*/ 228765 h 1720792"/>
              <a:gd name="connsiteX34" fmla="*/ 4075889 w 6799634"/>
              <a:gd name="connsiteY34" fmla="*/ 180126 h 1720792"/>
              <a:gd name="connsiteX35" fmla="*/ 4250987 w 6799634"/>
              <a:gd name="connsiteY35" fmla="*/ 150943 h 1720792"/>
              <a:gd name="connsiteX36" fmla="*/ 4319081 w 6799634"/>
              <a:gd name="connsiteY36" fmla="*/ 121761 h 1720792"/>
              <a:gd name="connsiteX37" fmla="*/ 4387175 w 6799634"/>
              <a:gd name="connsiteY37" fmla="*/ 112033 h 1720792"/>
              <a:gd name="connsiteX38" fmla="*/ 4533089 w 6799634"/>
              <a:gd name="connsiteY38" fmla="*/ 82850 h 1720792"/>
              <a:gd name="connsiteX39" fmla="*/ 4620638 w 6799634"/>
              <a:gd name="connsiteY39" fmla="*/ 63395 h 1720792"/>
              <a:gd name="connsiteX40" fmla="*/ 4669277 w 6799634"/>
              <a:gd name="connsiteY40" fmla="*/ 53667 h 1720792"/>
              <a:gd name="connsiteX41" fmla="*/ 4708187 w 6799634"/>
              <a:gd name="connsiteY41" fmla="*/ 43939 h 1720792"/>
              <a:gd name="connsiteX42" fmla="*/ 5029200 w 6799634"/>
              <a:gd name="connsiteY42" fmla="*/ 24484 h 1720792"/>
              <a:gd name="connsiteX43" fmla="*/ 5768502 w 6799634"/>
              <a:gd name="connsiteY43" fmla="*/ 24484 h 1720792"/>
              <a:gd name="connsiteX44" fmla="*/ 5953328 w 6799634"/>
              <a:gd name="connsiteY44" fmla="*/ 34212 h 1720792"/>
              <a:gd name="connsiteX45" fmla="*/ 6284068 w 6799634"/>
              <a:gd name="connsiteY45" fmla="*/ 43939 h 1720792"/>
              <a:gd name="connsiteX46" fmla="*/ 6332706 w 6799634"/>
              <a:gd name="connsiteY46" fmla="*/ 53667 h 1720792"/>
              <a:gd name="connsiteX47" fmla="*/ 6459166 w 6799634"/>
              <a:gd name="connsiteY47" fmla="*/ 82850 h 1720792"/>
              <a:gd name="connsiteX48" fmla="*/ 6536987 w 6799634"/>
              <a:gd name="connsiteY48" fmla="*/ 92578 h 1720792"/>
              <a:gd name="connsiteX49" fmla="*/ 6575898 w 6799634"/>
              <a:gd name="connsiteY49" fmla="*/ 112033 h 1720792"/>
              <a:gd name="connsiteX50" fmla="*/ 6605081 w 6799634"/>
              <a:gd name="connsiteY50" fmla="*/ 121761 h 1720792"/>
              <a:gd name="connsiteX51" fmla="*/ 6634264 w 6799634"/>
              <a:gd name="connsiteY51" fmla="*/ 141216 h 1720792"/>
              <a:gd name="connsiteX52" fmla="*/ 6692630 w 6799634"/>
              <a:gd name="connsiteY52" fmla="*/ 160671 h 1720792"/>
              <a:gd name="connsiteX53" fmla="*/ 6799634 w 6799634"/>
              <a:gd name="connsiteY53" fmla="*/ 219037 h 1720792"/>
              <a:gd name="connsiteX54" fmla="*/ 6789906 w 6799634"/>
              <a:gd name="connsiteY54" fmla="*/ 958339 h 1720792"/>
              <a:gd name="connsiteX55" fmla="*/ 6780179 w 6799634"/>
              <a:gd name="connsiteY55" fmla="*/ 1045888 h 1720792"/>
              <a:gd name="connsiteX56" fmla="*/ 6770451 w 6799634"/>
              <a:gd name="connsiteY56" fmla="*/ 1230714 h 1720792"/>
              <a:gd name="connsiteX57" fmla="*/ 6760723 w 6799634"/>
              <a:gd name="connsiteY57" fmla="*/ 1376629 h 1720792"/>
              <a:gd name="connsiteX58" fmla="*/ 6750996 w 6799634"/>
              <a:gd name="connsiteY58" fmla="*/ 1405812 h 1720792"/>
              <a:gd name="connsiteX59" fmla="*/ 6731541 w 6799634"/>
              <a:gd name="connsiteY59" fmla="*/ 1561454 h 1720792"/>
              <a:gd name="connsiteX60" fmla="*/ 6721813 w 6799634"/>
              <a:gd name="connsiteY60" fmla="*/ 1697641 h 1720792"/>
              <a:gd name="connsiteX61" fmla="*/ 5758775 w 6799634"/>
              <a:gd name="connsiteY61" fmla="*/ 1707369 h 1720792"/>
              <a:gd name="connsiteX62" fmla="*/ 3871609 w 6799634"/>
              <a:gd name="connsiteY62" fmla="*/ 1697641 h 1720792"/>
              <a:gd name="connsiteX63" fmla="*/ 3628417 w 6799634"/>
              <a:gd name="connsiteY63" fmla="*/ 1707369 h 1720792"/>
              <a:gd name="connsiteX64" fmla="*/ 1702341 w 6799634"/>
              <a:gd name="connsiteY64" fmla="*/ 1678186 h 1720792"/>
              <a:gd name="connsiteX65" fmla="*/ 1566153 w 6799634"/>
              <a:gd name="connsiteY65" fmla="*/ 1668458 h 1720792"/>
              <a:gd name="connsiteX66" fmla="*/ 924128 w 6799634"/>
              <a:gd name="connsiteY66" fmla="*/ 1649003 h 1720792"/>
              <a:gd name="connsiteX67" fmla="*/ 797668 w 6799634"/>
              <a:gd name="connsiteY67" fmla="*/ 1629548 h 1720792"/>
              <a:gd name="connsiteX68" fmla="*/ 564204 w 6799634"/>
              <a:gd name="connsiteY68" fmla="*/ 1619820 h 1720792"/>
              <a:gd name="connsiteX69" fmla="*/ 418289 w 6799634"/>
              <a:gd name="connsiteY69" fmla="*/ 1590637 h 1720792"/>
              <a:gd name="connsiteX70" fmla="*/ 204281 w 6799634"/>
              <a:gd name="connsiteY70" fmla="*/ 1571182 h 1720792"/>
              <a:gd name="connsiteX71" fmla="*/ 0 w 6799634"/>
              <a:gd name="connsiteY71" fmla="*/ 1551726 h 1720792"/>
              <a:gd name="connsiteX72" fmla="*/ 48638 w 6799634"/>
              <a:gd name="connsiteY72" fmla="*/ 1483633 h 1720792"/>
              <a:gd name="connsiteX73" fmla="*/ 68094 w 6799634"/>
              <a:gd name="connsiteY73" fmla="*/ 1464178 h 1720792"/>
              <a:gd name="connsiteX74" fmla="*/ 48638 w 6799634"/>
              <a:gd name="connsiteY74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64204 w 6799634"/>
              <a:gd name="connsiteY11" fmla="*/ 1026433 h 1720792"/>
              <a:gd name="connsiteX12" fmla="*/ 593387 w 6799634"/>
              <a:gd name="connsiteY12" fmla="*/ 1006978 h 1720792"/>
              <a:gd name="connsiteX13" fmla="*/ 778213 w 6799634"/>
              <a:gd name="connsiteY13" fmla="*/ 929156 h 1720792"/>
              <a:gd name="connsiteX14" fmla="*/ 904672 w 6799634"/>
              <a:gd name="connsiteY14" fmla="*/ 880518 h 1720792"/>
              <a:gd name="connsiteX15" fmla="*/ 1011677 w 6799634"/>
              <a:gd name="connsiteY15" fmla="*/ 831880 h 1720792"/>
              <a:gd name="connsiteX16" fmla="*/ 1099226 w 6799634"/>
              <a:gd name="connsiteY16" fmla="*/ 792969 h 1720792"/>
              <a:gd name="connsiteX17" fmla="*/ 1128409 w 6799634"/>
              <a:gd name="connsiteY17" fmla="*/ 783241 h 1720792"/>
              <a:gd name="connsiteX18" fmla="*/ 1254868 w 6799634"/>
              <a:gd name="connsiteY18" fmla="*/ 754058 h 1720792"/>
              <a:gd name="connsiteX19" fmla="*/ 1760706 w 6799634"/>
              <a:gd name="connsiteY19" fmla="*/ 763786 h 1720792"/>
              <a:gd name="connsiteX20" fmla="*/ 1974715 w 6799634"/>
              <a:gd name="connsiteY20" fmla="*/ 773514 h 1720792"/>
              <a:gd name="connsiteX21" fmla="*/ 2266545 w 6799634"/>
              <a:gd name="connsiteY21" fmla="*/ 783241 h 1720792"/>
              <a:gd name="connsiteX22" fmla="*/ 2817474 w 6799634"/>
              <a:gd name="connsiteY22" fmla="*/ 740784 h 1720792"/>
              <a:gd name="connsiteX23" fmla="*/ 2944695 w 6799634"/>
              <a:gd name="connsiteY23" fmla="*/ 740582 h 1720792"/>
              <a:gd name="connsiteX24" fmla="*/ 3154802 w 6799634"/>
              <a:gd name="connsiteY24" fmla="*/ 692298 h 1720792"/>
              <a:gd name="connsiteX25" fmla="*/ 3306037 w 6799634"/>
              <a:gd name="connsiteY25" fmla="*/ 612500 h 1720792"/>
              <a:gd name="connsiteX26" fmla="*/ 3386239 w 6799634"/>
              <a:gd name="connsiteY26" fmla="*/ 501139 h 1720792"/>
              <a:gd name="connsiteX27" fmla="*/ 3478550 w 6799634"/>
              <a:gd name="connsiteY27" fmla="*/ 340582 h 1720792"/>
              <a:gd name="connsiteX28" fmla="*/ 3529165 w 6799634"/>
              <a:gd name="connsiteY28" fmla="*/ 315351 h 1720792"/>
              <a:gd name="connsiteX29" fmla="*/ 3715966 w 6799634"/>
              <a:gd name="connsiteY29" fmla="*/ 277403 h 1720792"/>
              <a:gd name="connsiteX30" fmla="*/ 3754877 w 6799634"/>
              <a:gd name="connsiteY30" fmla="*/ 267675 h 1720792"/>
              <a:gd name="connsiteX31" fmla="*/ 3822970 w 6799634"/>
              <a:gd name="connsiteY31" fmla="*/ 248220 h 1720792"/>
              <a:gd name="connsiteX32" fmla="*/ 3929975 w 6799634"/>
              <a:gd name="connsiteY32" fmla="*/ 228765 h 1720792"/>
              <a:gd name="connsiteX33" fmla="*/ 4075889 w 6799634"/>
              <a:gd name="connsiteY33" fmla="*/ 180126 h 1720792"/>
              <a:gd name="connsiteX34" fmla="*/ 4250987 w 6799634"/>
              <a:gd name="connsiteY34" fmla="*/ 150943 h 1720792"/>
              <a:gd name="connsiteX35" fmla="*/ 4319081 w 6799634"/>
              <a:gd name="connsiteY35" fmla="*/ 121761 h 1720792"/>
              <a:gd name="connsiteX36" fmla="*/ 4387175 w 6799634"/>
              <a:gd name="connsiteY36" fmla="*/ 112033 h 1720792"/>
              <a:gd name="connsiteX37" fmla="*/ 4533089 w 6799634"/>
              <a:gd name="connsiteY37" fmla="*/ 82850 h 1720792"/>
              <a:gd name="connsiteX38" fmla="*/ 4620638 w 6799634"/>
              <a:gd name="connsiteY38" fmla="*/ 63395 h 1720792"/>
              <a:gd name="connsiteX39" fmla="*/ 4669277 w 6799634"/>
              <a:gd name="connsiteY39" fmla="*/ 53667 h 1720792"/>
              <a:gd name="connsiteX40" fmla="*/ 4708187 w 6799634"/>
              <a:gd name="connsiteY40" fmla="*/ 43939 h 1720792"/>
              <a:gd name="connsiteX41" fmla="*/ 5029200 w 6799634"/>
              <a:gd name="connsiteY41" fmla="*/ 24484 h 1720792"/>
              <a:gd name="connsiteX42" fmla="*/ 5768502 w 6799634"/>
              <a:gd name="connsiteY42" fmla="*/ 24484 h 1720792"/>
              <a:gd name="connsiteX43" fmla="*/ 5953328 w 6799634"/>
              <a:gd name="connsiteY43" fmla="*/ 34212 h 1720792"/>
              <a:gd name="connsiteX44" fmla="*/ 6284068 w 6799634"/>
              <a:gd name="connsiteY44" fmla="*/ 43939 h 1720792"/>
              <a:gd name="connsiteX45" fmla="*/ 6332706 w 6799634"/>
              <a:gd name="connsiteY45" fmla="*/ 53667 h 1720792"/>
              <a:gd name="connsiteX46" fmla="*/ 6459166 w 6799634"/>
              <a:gd name="connsiteY46" fmla="*/ 82850 h 1720792"/>
              <a:gd name="connsiteX47" fmla="*/ 6536987 w 6799634"/>
              <a:gd name="connsiteY47" fmla="*/ 92578 h 1720792"/>
              <a:gd name="connsiteX48" fmla="*/ 6575898 w 6799634"/>
              <a:gd name="connsiteY48" fmla="*/ 112033 h 1720792"/>
              <a:gd name="connsiteX49" fmla="*/ 6605081 w 6799634"/>
              <a:gd name="connsiteY49" fmla="*/ 121761 h 1720792"/>
              <a:gd name="connsiteX50" fmla="*/ 6634264 w 6799634"/>
              <a:gd name="connsiteY50" fmla="*/ 141216 h 1720792"/>
              <a:gd name="connsiteX51" fmla="*/ 6692630 w 6799634"/>
              <a:gd name="connsiteY51" fmla="*/ 160671 h 1720792"/>
              <a:gd name="connsiteX52" fmla="*/ 6799634 w 6799634"/>
              <a:gd name="connsiteY52" fmla="*/ 219037 h 1720792"/>
              <a:gd name="connsiteX53" fmla="*/ 6789906 w 6799634"/>
              <a:gd name="connsiteY53" fmla="*/ 958339 h 1720792"/>
              <a:gd name="connsiteX54" fmla="*/ 6780179 w 6799634"/>
              <a:gd name="connsiteY54" fmla="*/ 1045888 h 1720792"/>
              <a:gd name="connsiteX55" fmla="*/ 6770451 w 6799634"/>
              <a:gd name="connsiteY55" fmla="*/ 1230714 h 1720792"/>
              <a:gd name="connsiteX56" fmla="*/ 6760723 w 6799634"/>
              <a:gd name="connsiteY56" fmla="*/ 1376629 h 1720792"/>
              <a:gd name="connsiteX57" fmla="*/ 6750996 w 6799634"/>
              <a:gd name="connsiteY57" fmla="*/ 1405812 h 1720792"/>
              <a:gd name="connsiteX58" fmla="*/ 6731541 w 6799634"/>
              <a:gd name="connsiteY58" fmla="*/ 1561454 h 1720792"/>
              <a:gd name="connsiteX59" fmla="*/ 6721813 w 6799634"/>
              <a:gd name="connsiteY59" fmla="*/ 1697641 h 1720792"/>
              <a:gd name="connsiteX60" fmla="*/ 5758775 w 6799634"/>
              <a:gd name="connsiteY60" fmla="*/ 1707369 h 1720792"/>
              <a:gd name="connsiteX61" fmla="*/ 3871609 w 6799634"/>
              <a:gd name="connsiteY61" fmla="*/ 1697641 h 1720792"/>
              <a:gd name="connsiteX62" fmla="*/ 3628417 w 6799634"/>
              <a:gd name="connsiteY62" fmla="*/ 1707369 h 1720792"/>
              <a:gd name="connsiteX63" fmla="*/ 1702341 w 6799634"/>
              <a:gd name="connsiteY63" fmla="*/ 1678186 h 1720792"/>
              <a:gd name="connsiteX64" fmla="*/ 1566153 w 6799634"/>
              <a:gd name="connsiteY64" fmla="*/ 1668458 h 1720792"/>
              <a:gd name="connsiteX65" fmla="*/ 924128 w 6799634"/>
              <a:gd name="connsiteY65" fmla="*/ 1649003 h 1720792"/>
              <a:gd name="connsiteX66" fmla="*/ 797668 w 6799634"/>
              <a:gd name="connsiteY66" fmla="*/ 1629548 h 1720792"/>
              <a:gd name="connsiteX67" fmla="*/ 564204 w 6799634"/>
              <a:gd name="connsiteY67" fmla="*/ 1619820 h 1720792"/>
              <a:gd name="connsiteX68" fmla="*/ 418289 w 6799634"/>
              <a:gd name="connsiteY68" fmla="*/ 1590637 h 1720792"/>
              <a:gd name="connsiteX69" fmla="*/ 204281 w 6799634"/>
              <a:gd name="connsiteY69" fmla="*/ 1571182 h 1720792"/>
              <a:gd name="connsiteX70" fmla="*/ 0 w 6799634"/>
              <a:gd name="connsiteY70" fmla="*/ 1551726 h 1720792"/>
              <a:gd name="connsiteX71" fmla="*/ 48638 w 6799634"/>
              <a:gd name="connsiteY71" fmla="*/ 1483633 h 1720792"/>
              <a:gd name="connsiteX72" fmla="*/ 68094 w 6799634"/>
              <a:gd name="connsiteY72" fmla="*/ 1464178 h 1720792"/>
              <a:gd name="connsiteX73" fmla="*/ 48638 w 6799634"/>
              <a:gd name="connsiteY73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64204 w 6799634"/>
              <a:gd name="connsiteY11" fmla="*/ 1026433 h 1720792"/>
              <a:gd name="connsiteX12" fmla="*/ 593387 w 6799634"/>
              <a:gd name="connsiteY12" fmla="*/ 1006978 h 1720792"/>
              <a:gd name="connsiteX13" fmla="*/ 778213 w 6799634"/>
              <a:gd name="connsiteY13" fmla="*/ 929156 h 1720792"/>
              <a:gd name="connsiteX14" fmla="*/ 904672 w 6799634"/>
              <a:gd name="connsiteY14" fmla="*/ 880518 h 1720792"/>
              <a:gd name="connsiteX15" fmla="*/ 1011677 w 6799634"/>
              <a:gd name="connsiteY15" fmla="*/ 831880 h 1720792"/>
              <a:gd name="connsiteX16" fmla="*/ 1099226 w 6799634"/>
              <a:gd name="connsiteY16" fmla="*/ 792969 h 1720792"/>
              <a:gd name="connsiteX17" fmla="*/ 1128409 w 6799634"/>
              <a:gd name="connsiteY17" fmla="*/ 783241 h 1720792"/>
              <a:gd name="connsiteX18" fmla="*/ 1254868 w 6799634"/>
              <a:gd name="connsiteY18" fmla="*/ 754058 h 1720792"/>
              <a:gd name="connsiteX19" fmla="*/ 1620213 w 6799634"/>
              <a:gd name="connsiteY19" fmla="*/ 687586 h 1720792"/>
              <a:gd name="connsiteX20" fmla="*/ 1974715 w 6799634"/>
              <a:gd name="connsiteY20" fmla="*/ 773514 h 1720792"/>
              <a:gd name="connsiteX21" fmla="*/ 2266545 w 6799634"/>
              <a:gd name="connsiteY21" fmla="*/ 783241 h 1720792"/>
              <a:gd name="connsiteX22" fmla="*/ 2817474 w 6799634"/>
              <a:gd name="connsiteY22" fmla="*/ 740784 h 1720792"/>
              <a:gd name="connsiteX23" fmla="*/ 2944695 w 6799634"/>
              <a:gd name="connsiteY23" fmla="*/ 740582 h 1720792"/>
              <a:gd name="connsiteX24" fmla="*/ 3154802 w 6799634"/>
              <a:gd name="connsiteY24" fmla="*/ 692298 h 1720792"/>
              <a:gd name="connsiteX25" fmla="*/ 3306037 w 6799634"/>
              <a:gd name="connsiteY25" fmla="*/ 612500 h 1720792"/>
              <a:gd name="connsiteX26" fmla="*/ 3386239 w 6799634"/>
              <a:gd name="connsiteY26" fmla="*/ 501139 h 1720792"/>
              <a:gd name="connsiteX27" fmla="*/ 3478550 w 6799634"/>
              <a:gd name="connsiteY27" fmla="*/ 340582 h 1720792"/>
              <a:gd name="connsiteX28" fmla="*/ 3529165 w 6799634"/>
              <a:gd name="connsiteY28" fmla="*/ 315351 h 1720792"/>
              <a:gd name="connsiteX29" fmla="*/ 3715966 w 6799634"/>
              <a:gd name="connsiteY29" fmla="*/ 277403 h 1720792"/>
              <a:gd name="connsiteX30" fmla="*/ 3754877 w 6799634"/>
              <a:gd name="connsiteY30" fmla="*/ 267675 h 1720792"/>
              <a:gd name="connsiteX31" fmla="*/ 3822970 w 6799634"/>
              <a:gd name="connsiteY31" fmla="*/ 248220 h 1720792"/>
              <a:gd name="connsiteX32" fmla="*/ 3929975 w 6799634"/>
              <a:gd name="connsiteY32" fmla="*/ 228765 h 1720792"/>
              <a:gd name="connsiteX33" fmla="*/ 4075889 w 6799634"/>
              <a:gd name="connsiteY33" fmla="*/ 180126 h 1720792"/>
              <a:gd name="connsiteX34" fmla="*/ 4250987 w 6799634"/>
              <a:gd name="connsiteY34" fmla="*/ 150943 h 1720792"/>
              <a:gd name="connsiteX35" fmla="*/ 4319081 w 6799634"/>
              <a:gd name="connsiteY35" fmla="*/ 121761 h 1720792"/>
              <a:gd name="connsiteX36" fmla="*/ 4387175 w 6799634"/>
              <a:gd name="connsiteY36" fmla="*/ 112033 h 1720792"/>
              <a:gd name="connsiteX37" fmla="*/ 4533089 w 6799634"/>
              <a:gd name="connsiteY37" fmla="*/ 82850 h 1720792"/>
              <a:gd name="connsiteX38" fmla="*/ 4620638 w 6799634"/>
              <a:gd name="connsiteY38" fmla="*/ 63395 h 1720792"/>
              <a:gd name="connsiteX39" fmla="*/ 4669277 w 6799634"/>
              <a:gd name="connsiteY39" fmla="*/ 53667 h 1720792"/>
              <a:gd name="connsiteX40" fmla="*/ 4708187 w 6799634"/>
              <a:gd name="connsiteY40" fmla="*/ 43939 h 1720792"/>
              <a:gd name="connsiteX41" fmla="*/ 5029200 w 6799634"/>
              <a:gd name="connsiteY41" fmla="*/ 24484 h 1720792"/>
              <a:gd name="connsiteX42" fmla="*/ 5768502 w 6799634"/>
              <a:gd name="connsiteY42" fmla="*/ 24484 h 1720792"/>
              <a:gd name="connsiteX43" fmla="*/ 5953328 w 6799634"/>
              <a:gd name="connsiteY43" fmla="*/ 34212 h 1720792"/>
              <a:gd name="connsiteX44" fmla="*/ 6284068 w 6799634"/>
              <a:gd name="connsiteY44" fmla="*/ 43939 h 1720792"/>
              <a:gd name="connsiteX45" fmla="*/ 6332706 w 6799634"/>
              <a:gd name="connsiteY45" fmla="*/ 53667 h 1720792"/>
              <a:gd name="connsiteX46" fmla="*/ 6459166 w 6799634"/>
              <a:gd name="connsiteY46" fmla="*/ 82850 h 1720792"/>
              <a:gd name="connsiteX47" fmla="*/ 6536987 w 6799634"/>
              <a:gd name="connsiteY47" fmla="*/ 92578 h 1720792"/>
              <a:gd name="connsiteX48" fmla="*/ 6575898 w 6799634"/>
              <a:gd name="connsiteY48" fmla="*/ 112033 h 1720792"/>
              <a:gd name="connsiteX49" fmla="*/ 6605081 w 6799634"/>
              <a:gd name="connsiteY49" fmla="*/ 121761 h 1720792"/>
              <a:gd name="connsiteX50" fmla="*/ 6634264 w 6799634"/>
              <a:gd name="connsiteY50" fmla="*/ 141216 h 1720792"/>
              <a:gd name="connsiteX51" fmla="*/ 6692630 w 6799634"/>
              <a:gd name="connsiteY51" fmla="*/ 160671 h 1720792"/>
              <a:gd name="connsiteX52" fmla="*/ 6799634 w 6799634"/>
              <a:gd name="connsiteY52" fmla="*/ 219037 h 1720792"/>
              <a:gd name="connsiteX53" fmla="*/ 6789906 w 6799634"/>
              <a:gd name="connsiteY53" fmla="*/ 958339 h 1720792"/>
              <a:gd name="connsiteX54" fmla="*/ 6780179 w 6799634"/>
              <a:gd name="connsiteY54" fmla="*/ 1045888 h 1720792"/>
              <a:gd name="connsiteX55" fmla="*/ 6770451 w 6799634"/>
              <a:gd name="connsiteY55" fmla="*/ 1230714 h 1720792"/>
              <a:gd name="connsiteX56" fmla="*/ 6760723 w 6799634"/>
              <a:gd name="connsiteY56" fmla="*/ 1376629 h 1720792"/>
              <a:gd name="connsiteX57" fmla="*/ 6750996 w 6799634"/>
              <a:gd name="connsiteY57" fmla="*/ 1405812 h 1720792"/>
              <a:gd name="connsiteX58" fmla="*/ 6731541 w 6799634"/>
              <a:gd name="connsiteY58" fmla="*/ 1561454 h 1720792"/>
              <a:gd name="connsiteX59" fmla="*/ 6721813 w 6799634"/>
              <a:gd name="connsiteY59" fmla="*/ 1697641 h 1720792"/>
              <a:gd name="connsiteX60" fmla="*/ 5758775 w 6799634"/>
              <a:gd name="connsiteY60" fmla="*/ 1707369 h 1720792"/>
              <a:gd name="connsiteX61" fmla="*/ 3871609 w 6799634"/>
              <a:gd name="connsiteY61" fmla="*/ 1697641 h 1720792"/>
              <a:gd name="connsiteX62" fmla="*/ 3628417 w 6799634"/>
              <a:gd name="connsiteY62" fmla="*/ 1707369 h 1720792"/>
              <a:gd name="connsiteX63" fmla="*/ 1702341 w 6799634"/>
              <a:gd name="connsiteY63" fmla="*/ 1678186 h 1720792"/>
              <a:gd name="connsiteX64" fmla="*/ 1566153 w 6799634"/>
              <a:gd name="connsiteY64" fmla="*/ 1668458 h 1720792"/>
              <a:gd name="connsiteX65" fmla="*/ 924128 w 6799634"/>
              <a:gd name="connsiteY65" fmla="*/ 1649003 h 1720792"/>
              <a:gd name="connsiteX66" fmla="*/ 797668 w 6799634"/>
              <a:gd name="connsiteY66" fmla="*/ 1629548 h 1720792"/>
              <a:gd name="connsiteX67" fmla="*/ 564204 w 6799634"/>
              <a:gd name="connsiteY67" fmla="*/ 1619820 h 1720792"/>
              <a:gd name="connsiteX68" fmla="*/ 418289 w 6799634"/>
              <a:gd name="connsiteY68" fmla="*/ 1590637 h 1720792"/>
              <a:gd name="connsiteX69" fmla="*/ 204281 w 6799634"/>
              <a:gd name="connsiteY69" fmla="*/ 1571182 h 1720792"/>
              <a:gd name="connsiteX70" fmla="*/ 0 w 6799634"/>
              <a:gd name="connsiteY70" fmla="*/ 1551726 h 1720792"/>
              <a:gd name="connsiteX71" fmla="*/ 48638 w 6799634"/>
              <a:gd name="connsiteY71" fmla="*/ 1483633 h 1720792"/>
              <a:gd name="connsiteX72" fmla="*/ 68094 w 6799634"/>
              <a:gd name="connsiteY72" fmla="*/ 1464178 h 1720792"/>
              <a:gd name="connsiteX73" fmla="*/ 48638 w 6799634"/>
              <a:gd name="connsiteY73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64204 w 6799634"/>
              <a:gd name="connsiteY11" fmla="*/ 1026433 h 1720792"/>
              <a:gd name="connsiteX12" fmla="*/ 593387 w 6799634"/>
              <a:gd name="connsiteY12" fmla="*/ 1006978 h 1720792"/>
              <a:gd name="connsiteX13" fmla="*/ 778213 w 6799634"/>
              <a:gd name="connsiteY13" fmla="*/ 929156 h 1720792"/>
              <a:gd name="connsiteX14" fmla="*/ 904672 w 6799634"/>
              <a:gd name="connsiteY14" fmla="*/ 880518 h 1720792"/>
              <a:gd name="connsiteX15" fmla="*/ 1011677 w 6799634"/>
              <a:gd name="connsiteY15" fmla="*/ 831880 h 1720792"/>
              <a:gd name="connsiteX16" fmla="*/ 1099226 w 6799634"/>
              <a:gd name="connsiteY16" fmla="*/ 792969 h 1720792"/>
              <a:gd name="connsiteX17" fmla="*/ 1128409 w 6799634"/>
              <a:gd name="connsiteY17" fmla="*/ 783241 h 1720792"/>
              <a:gd name="connsiteX18" fmla="*/ 1254868 w 6799634"/>
              <a:gd name="connsiteY18" fmla="*/ 754058 h 1720792"/>
              <a:gd name="connsiteX19" fmla="*/ 1620213 w 6799634"/>
              <a:gd name="connsiteY19" fmla="*/ 687586 h 1720792"/>
              <a:gd name="connsiteX20" fmla="*/ 1979478 w 6799634"/>
              <a:gd name="connsiteY20" fmla="*/ 704458 h 1720792"/>
              <a:gd name="connsiteX21" fmla="*/ 2266545 w 6799634"/>
              <a:gd name="connsiteY21" fmla="*/ 783241 h 1720792"/>
              <a:gd name="connsiteX22" fmla="*/ 2817474 w 6799634"/>
              <a:gd name="connsiteY22" fmla="*/ 740784 h 1720792"/>
              <a:gd name="connsiteX23" fmla="*/ 2944695 w 6799634"/>
              <a:gd name="connsiteY23" fmla="*/ 740582 h 1720792"/>
              <a:gd name="connsiteX24" fmla="*/ 3154802 w 6799634"/>
              <a:gd name="connsiteY24" fmla="*/ 692298 h 1720792"/>
              <a:gd name="connsiteX25" fmla="*/ 3306037 w 6799634"/>
              <a:gd name="connsiteY25" fmla="*/ 612500 h 1720792"/>
              <a:gd name="connsiteX26" fmla="*/ 3386239 w 6799634"/>
              <a:gd name="connsiteY26" fmla="*/ 501139 h 1720792"/>
              <a:gd name="connsiteX27" fmla="*/ 3478550 w 6799634"/>
              <a:gd name="connsiteY27" fmla="*/ 340582 h 1720792"/>
              <a:gd name="connsiteX28" fmla="*/ 3529165 w 6799634"/>
              <a:gd name="connsiteY28" fmla="*/ 315351 h 1720792"/>
              <a:gd name="connsiteX29" fmla="*/ 3715966 w 6799634"/>
              <a:gd name="connsiteY29" fmla="*/ 277403 h 1720792"/>
              <a:gd name="connsiteX30" fmla="*/ 3754877 w 6799634"/>
              <a:gd name="connsiteY30" fmla="*/ 267675 h 1720792"/>
              <a:gd name="connsiteX31" fmla="*/ 3822970 w 6799634"/>
              <a:gd name="connsiteY31" fmla="*/ 248220 h 1720792"/>
              <a:gd name="connsiteX32" fmla="*/ 3929975 w 6799634"/>
              <a:gd name="connsiteY32" fmla="*/ 228765 h 1720792"/>
              <a:gd name="connsiteX33" fmla="*/ 4075889 w 6799634"/>
              <a:gd name="connsiteY33" fmla="*/ 180126 h 1720792"/>
              <a:gd name="connsiteX34" fmla="*/ 4250987 w 6799634"/>
              <a:gd name="connsiteY34" fmla="*/ 150943 h 1720792"/>
              <a:gd name="connsiteX35" fmla="*/ 4319081 w 6799634"/>
              <a:gd name="connsiteY35" fmla="*/ 121761 h 1720792"/>
              <a:gd name="connsiteX36" fmla="*/ 4387175 w 6799634"/>
              <a:gd name="connsiteY36" fmla="*/ 112033 h 1720792"/>
              <a:gd name="connsiteX37" fmla="*/ 4533089 w 6799634"/>
              <a:gd name="connsiteY37" fmla="*/ 82850 h 1720792"/>
              <a:gd name="connsiteX38" fmla="*/ 4620638 w 6799634"/>
              <a:gd name="connsiteY38" fmla="*/ 63395 h 1720792"/>
              <a:gd name="connsiteX39" fmla="*/ 4669277 w 6799634"/>
              <a:gd name="connsiteY39" fmla="*/ 53667 h 1720792"/>
              <a:gd name="connsiteX40" fmla="*/ 4708187 w 6799634"/>
              <a:gd name="connsiteY40" fmla="*/ 43939 h 1720792"/>
              <a:gd name="connsiteX41" fmla="*/ 5029200 w 6799634"/>
              <a:gd name="connsiteY41" fmla="*/ 24484 h 1720792"/>
              <a:gd name="connsiteX42" fmla="*/ 5768502 w 6799634"/>
              <a:gd name="connsiteY42" fmla="*/ 24484 h 1720792"/>
              <a:gd name="connsiteX43" fmla="*/ 5953328 w 6799634"/>
              <a:gd name="connsiteY43" fmla="*/ 34212 h 1720792"/>
              <a:gd name="connsiteX44" fmla="*/ 6284068 w 6799634"/>
              <a:gd name="connsiteY44" fmla="*/ 43939 h 1720792"/>
              <a:gd name="connsiteX45" fmla="*/ 6332706 w 6799634"/>
              <a:gd name="connsiteY45" fmla="*/ 53667 h 1720792"/>
              <a:gd name="connsiteX46" fmla="*/ 6459166 w 6799634"/>
              <a:gd name="connsiteY46" fmla="*/ 82850 h 1720792"/>
              <a:gd name="connsiteX47" fmla="*/ 6536987 w 6799634"/>
              <a:gd name="connsiteY47" fmla="*/ 92578 h 1720792"/>
              <a:gd name="connsiteX48" fmla="*/ 6575898 w 6799634"/>
              <a:gd name="connsiteY48" fmla="*/ 112033 h 1720792"/>
              <a:gd name="connsiteX49" fmla="*/ 6605081 w 6799634"/>
              <a:gd name="connsiteY49" fmla="*/ 121761 h 1720792"/>
              <a:gd name="connsiteX50" fmla="*/ 6634264 w 6799634"/>
              <a:gd name="connsiteY50" fmla="*/ 141216 h 1720792"/>
              <a:gd name="connsiteX51" fmla="*/ 6692630 w 6799634"/>
              <a:gd name="connsiteY51" fmla="*/ 160671 h 1720792"/>
              <a:gd name="connsiteX52" fmla="*/ 6799634 w 6799634"/>
              <a:gd name="connsiteY52" fmla="*/ 219037 h 1720792"/>
              <a:gd name="connsiteX53" fmla="*/ 6789906 w 6799634"/>
              <a:gd name="connsiteY53" fmla="*/ 958339 h 1720792"/>
              <a:gd name="connsiteX54" fmla="*/ 6780179 w 6799634"/>
              <a:gd name="connsiteY54" fmla="*/ 1045888 h 1720792"/>
              <a:gd name="connsiteX55" fmla="*/ 6770451 w 6799634"/>
              <a:gd name="connsiteY55" fmla="*/ 1230714 h 1720792"/>
              <a:gd name="connsiteX56" fmla="*/ 6760723 w 6799634"/>
              <a:gd name="connsiteY56" fmla="*/ 1376629 h 1720792"/>
              <a:gd name="connsiteX57" fmla="*/ 6750996 w 6799634"/>
              <a:gd name="connsiteY57" fmla="*/ 1405812 h 1720792"/>
              <a:gd name="connsiteX58" fmla="*/ 6731541 w 6799634"/>
              <a:gd name="connsiteY58" fmla="*/ 1561454 h 1720792"/>
              <a:gd name="connsiteX59" fmla="*/ 6721813 w 6799634"/>
              <a:gd name="connsiteY59" fmla="*/ 1697641 h 1720792"/>
              <a:gd name="connsiteX60" fmla="*/ 5758775 w 6799634"/>
              <a:gd name="connsiteY60" fmla="*/ 1707369 h 1720792"/>
              <a:gd name="connsiteX61" fmla="*/ 3871609 w 6799634"/>
              <a:gd name="connsiteY61" fmla="*/ 1697641 h 1720792"/>
              <a:gd name="connsiteX62" fmla="*/ 3628417 w 6799634"/>
              <a:gd name="connsiteY62" fmla="*/ 1707369 h 1720792"/>
              <a:gd name="connsiteX63" fmla="*/ 1702341 w 6799634"/>
              <a:gd name="connsiteY63" fmla="*/ 1678186 h 1720792"/>
              <a:gd name="connsiteX64" fmla="*/ 1566153 w 6799634"/>
              <a:gd name="connsiteY64" fmla="*/ 1668458 h 1720792"/>
              <a:gd name="connsiteX65" fmla="*/ 924128 w 6799634"/>
              <a:gd name="connsiteY65" fmla="*/ 1649003 h 1720792"/>
              <a:gd name="connsiteX66" fmla="*/ 797668 w 6799634"/>
              <a:gd name="connsiteY66" fmla="*/ 1629548 h 1720792"/>
              <a:gd name="connsiteX67" fmla="*/ 564204 w 6799634"/>
              <a:gd name="connsiteY67" fmla="*/ 1619820 h 1720792"/>
              <a:gd name="connsiteX68" fmla="*/ 418289 w 6799634"/>
              <a:gd name="connsiteY68" fmla="*/ 1590637 h 1720792"/>
              <a:gd name="connsiteX69" fmla="*/ 204281 w 6799634"/>
              <a:gd name="connsiteY69" fmla="*/ 1571182 h 1720792"/>
              <a:gd name="connsiteX70" fmla="*/ 0 w 6799634"/>
              <a:gd name="connsiteY70" fmla="*/ 1551726 h 1720792"/>
              <a:gd name="connsiteX71" fmla="*/ 48638 w 6799634"/>
              <a:gd name="connsiteY71" fmla="*/ 1483633 h 1720792"/>
              <a:gd name="connsiteX72" fmla="*/ 68094 w 6799634"/>
              <a:gd name="connsiteY72" fmla="*/ 1464178 h 1720792"/>
              <a:gd name="connsiteX73" fmla="*/ 48638 w 6799634"/>
              <a:gd name="connsiteY73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64204 w 6799634"/>
              <a:gd name="connsiteY11" fmla="*/ 1026433 h 1720792"/>
              <a:gd name="connsiteX12" fmla="*/ 593387 w 6799634"/>
              <a:gd name="connsiteY12" fmla="*/ 1006978 h 1720792"/>
              <a:gd name="connsiteX13" fmla="*/ 778213 w 6799634"/>
              <a:gd name="connsiteY13" fmla="*/ 929156 h 1720792"/>
              <a:gd name="connsiteX14" fmla="*/ 904672 w 6799634"/>
              <a:gd name="connsiteY14" fmla="*/ 880518 h 1720792"/>
              <a:gd name="connsiteX15" fmla="*/ 1011677 w 6799634"/>
              <a:gd name="connsiteY15" fmla="*/ 831880 h 1720792"/>
              <a:gd name="connsiteX16" fmla="*/ 1099226 w 6799634"/>
              <a:gd name="connsiteY16" fmla="*/ 792969 h 1720792"/>
              <a:gd name="connsiteX17" fmla="*/ 1128409 w 6799634"/>
              <a:gd name="connsiteY17" fmla="*/ 783241 h 1720792"/>
              <a:gd name="connsiteX18" fmla="*/ 1254868 w 6799634"/>
              <a:gd name="connsiteY18" fmla="*/ 754058 h 1720792"/>
              <a:gd name="connsiteX19" fmla="*/ 1620213 w 6799634"/>
              <a:gd name="connsiteY19" fmla="*/ 687586 h 1720792"/>
              <a:gd name="connsiteX20" fmla="*/ 1979478 w 6799634"/>
              <a:gd name="connsiteY20" fmla="*/ 704458 h 1720792"/>
              <a:gd name="connsiteX21" fmla="*/ 2290358 w 6799634"/>
              <a:gd name="connsiteY21" fmla="*/ 728472 h 1720792"/>
              <a:gd name="connsiteX22" fmla="*/ 2817474 w 6799634"/>
              <a:gd name="connsiteY22" fmla="*/ 740784 h 1720792"/>
              <a:gd name="connsiteX23" fmla="*/ 2944695 w 6799634"/>
              <a:gd name="connsiteY23" fmla="*/ 740582 h 1720792"/>
              <a:gd name="connsiteX24" fmla="*/ 3154802 w 6799634"/>
              <a:gd name="connsiteY24" fmla="*/ 692298 h 1720792"/>
              <a:gd name="connsiteX25" fmla="*/ 3306037 w 6799634"/>
              <a:gd name="connsiteY25" fmla="*/ 612500 h 1720792"/>
              <a:gd name="connsiteX26" fmla="*/ 3386239 w 6799634"/>
              <a:gd name="connsiteY26" fmla="*/ 501139 h 1720792"/>
              <a:gd name="connsiteX27" fmla="*/ 3478550 w 6799634"/>
              <a:gd name="connsiteY27" fmla="*/ 340582 h 1720792"/>
              <a:gd name="connsiteX28" fmla="*/ 3529165 w 6799634"/>
              <a:gd name="connsiteY28" fmla="*/ 315351 h 1720792"/>
              <a:gd name="connsiteX29" fmla="*/ 3715966 w 6799634"/>
              <a:gd name="connsiteY29" fmla="*/ 277403 h 1720792"/>
              <a:gd name="connsiteX30" fmla="*/ 3754877 w 6799634"/>
              <a:gd name="connsiteY30" fmla="*/ 267675 h 1720792"/>
              <a:gd name="connsiteX31" fmla="*/ 3822970 w 6799634"/>
              <a:gd name="connsiteY31" fmla="*/ 248220 h 1720792"/>
              <a:gd name="connsiteX32" fmla="*/ 3929975 w 6799634"/>
              <a:gd name="connsiteY32" fmla="*/ 228765 h 1720792"/>
              <a:gd name="connsiteX33" fmla="*/ 4075889 w 6799634"/>
              <a:gd name="connsiteY33" fmla="*/ 180126 h 1720792"/>
              <a:gd name="connsiteX34" fmla="*/ 4250987 w 6799634"/>
              <a:gd name="connsiteY34" fmla="*/ 150943 h 1720792"/>
              <a:gd name="connsiteX35" fmla="*/ 4319081 w 6799634"/>
              <a:gd name="connsiteY35" fmla="*/ 121761 h 1720792"/>
              <a:gd name="connsiteX36" fmla="*/ 4387175 w 6799634"/>
              <a:gd name="connsiteY36" fmla="*/ 112033 h 1720792"/>
              <a:gd name="connsiteX37" fmla="*/ 4533089 w 6799634"/>
              <a:gd name="connsiteY37" fmla="*/ 82850 h 1720792"/>
              <a:gd name="connsiteX38" fmla="*/ 4620638 w 6799634"/>
              <a:gd name="connsiteY38" fmla="*/ 63395 h 1720792"/>
              <a:gd name="connsiteX39" fmla="*/ 4669277 w 6799634"/>
              <a:gd name="connsiteY39" fmla="*/ 53667 h 1720792"/>
              <a:gd name="connsiteX40" fmla="*/ 4708187 w 6799634"/>
              <a:gd name="connsiteY40" fmla="*/ 43939 h 1720792"/>
              <a:gd name="connsiteX41" fmla="*/ 5029200 w 6799634"/>
              <a:gd name="connsiteY41" fmla="*/ 24484 h 1720792"/>
              <a:gd name="connsiteX42" fmla="*/ 5768502 w 6799634"/>
              <a:gd name="connsiteY42" fmla="*/ 24484 h 1720792"/>
              <a:gd name="connsiteX43" fmla="*/ 5953328 w 6799634"/>
              <a:gd name="connsiteY43" fmla="*/ 34212 h 1720792"/>
              <a:gd name="connsiteX44" fmla="*/ 6284068 w 6799634"/>
              <a:gd name="connsiteY44" fmla="*/ 43939 h 1720792"/>
              <a:gd name="connsiteX45" fmla="*/ 6332706 w 6799634"/>
              <a:gd name="connsiteY45" fmla="*/ 53667 h 1720792"/>
              <a:gd name="connsiteX46" fmla="*/ 6459166 w 6799634"/>
              <a:gd name="connsiteY46" fmla="*/ 82850 h 1720792"/>
              <a:gd name="connsiteX47" fmla="*/ 6536987 w 6799634"/>
              <a:gd name="connsiteY47" fmla="*/ 92578 h 1720792"/>
              <a:gd name="connsiteX48" fmla="*/ 6575898 w 6799634"/>
              <a:gd name="connsiteY48" fmla="*/ 112033 h 1720792"/>
              <a:gd name="connsiteX49" fmla="*/ 6605081 w 6799634"/>
              <a:gd name="connsiteY49" fmla="*/ 121761 h 1720792"/>
              <a:gd name="connsiteX50" fmla="*/ 6634264 w 6799634"/>
              <a:gd name="connsiteY50" fmla="*/ 141216 h 1720792"/>
              <a:gd name="connsiteX51" fmla="*/ 6692630 w 6799634"/>
              <a:gd name="connsiteY51" fmla="*/ 160671 h 1720792"/>
              <a:gd name="connsiteX52" fmla="*/ 6799634 w 6799634"/>
              <a:gd name="connsiteY52" fmla="*/ 219037 h 1720792"/>
              <a:gd name="connsiteX53" fmla="*/ 6789906 w 6799634"/>
              <a:gd name="connsiteY53" fmla="*/ 958339 h 1720792"/>
              <a:gd name="connsiteX54" fmla="*/ 6780179 w 6799634"/>
              <a:gd name="connsiteY54" fmla="*/ 1045888 h 1720792"/>
              <a:gd name="connsiteX55" fmla="*/ 6770451 w 6799634"/>
              <a:gd name="connsiteY55" fmla="*/ 1230714 h 1720792"/>
              <a:gd name="connsiteX56" fmla="*/ 6760723 w 6799634"/>
              <a:gd name="connsiteY56" fmla="*/ 1376629 h 1720792"/>
              <a:gd name="connsiteX57" fmla="*/ 6750996 w 6799634"/>
              <a:gd name="connsiteY57" fmla="*/ 1405812 h 1720792"/>
              <a:gd name="connsiteX58" fmla="*/ 6731541 w 6799634"/>
              <a:gd name="connsiteY58" fmla="*/ 1561454 h 1720792"/>
              <a:gd name="connsiteX59" fmla="*/ 6721813 w 6799634"/>
              <a:gd name="connsiteY59" fmla="*/ 1697641 h 1720792"/>
              <a:gd name="connsiteX60" fmla="*/ 5758775 w 6799634"/>
              <a:gd name="connsiteY60" fmla="*/ 1707369 h 1720792"/>
              <a:gd name="connsiteX61" fmla="*/ 3871609 w 6799634"/>
              <a:gd name="connsiteY61" fmla="*/ 1697641 h 1720792"/>
              <a:gd name="connsiteX62" fmla="*/ 3628417 w 6799634"/>
              <a:gd name="connsiteY62" fmla="*/ 1707369 h 1720792"/>
              <a:gd name="connsiteX63" fmla="*/ 1702341 w 6799634"/>
              <a:gd name="connsiteY63" fmla="*/ 1678186 h 1720792"/>
              <a:gd name="connsiteX64" fmla="*/ 1566153 w 6799634"/>
              <a:gd name="connsiteY64" fmla="*/ 1668458 h 1720792"/>
              <a:gd name="connsiteX65" fmla="*/ 924128 w 6799634"/>
              <a:gd name="connsiteY65" fmla="*/ 1649003 h 1720792"/>
              <a:gd name="connsiteX66" fmla="*/ 797668 w 6799634"/>
              <a:gd name="connsiteY66" fmla="*/ 1629548 h 1720792"/>
              <a:gd name="connsiteX67" fmla="*/ 564204 w 6799634"/>
              <a:gd name="connsiteY67" fmla="*/ 1619820 h 1720792"/>
              <a:gd name="connsiteX68" fmla="*/ 418289 w 6799634"/>
              <a:gd name="connsiteY68" fmla="*/ 1590637 h 1720792"/>
              <a:gd name="connsiteX69" fmla="*/ 204281 w 6799634"/>
              <a:gd name="connsiteY69" fmla="*/ 1571182 h 1720792"/>
              <a:gd name="connsiteX70" fmla="*/ 0 w 6799634"/>
              <a:gd name="connsiteY70" fmla="*/ 1551726 h 1720792"/>
              <a:gd name="connsiteX71" fmla="*/ 48638 w 6799634"/>
              <a:gd name="connsiteY71" fmla="*/ 1483633 h 1720792"/>
              <a:gd name="connsiteX72" fmla="*/ 68094 w 6799634"/>
              <a:gd name="connsiteY72" fmla="*/ 1464178 h 1720792"/>
              <a:gd name="connsiteX73" fmla="*/ 48638 w 6799634"/>
              <a:gd name="connsiteY73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64204 w 6799634"/>
              <a:gd name="connsiteY11" fmla="*/ 1026433 h 1720792"/>
              <a:gd name="connsiteX12" fmla="*/ 593387 w 6799634"/>
              <a:gd name="connsiteY12" fmla="*/ 1006978 h 1720792"/>
              <a:gd name="connsiteX13" fmla="*/ 778213 w 6799634"/>
              <a:gd name="connsiteY13" fmla="*/ 929156 h 1720792"/>
              <a:gd name="connsiteX14" fmla="*/ 904672 w 6799634"/>
              <a:gd name="connsiteY14" fmla="*/ 880518 h 1720792"/>
              <a:gd name="connsiteX15" fmla="*/ 1011677 w 6799634"/>
              <a:gd name="connsiteY15" fmla="*/ 831880 h 1720792"/>
              <a:gd name="connsiteX16" fmla="*/ 1099226 w 6799634"/>
              <a:gd name="connsiteY16" fmla="*/ 792969 h 1720792"/>
              <a:gd name="connsiteX17" fmla="*/ 1128409 w 6799634"/>
              <a:gd name="connsiteY17" fmla="*/ 783241 h 1720792"/>
              <a:gd name="connsiteX18" fmla="*/ 1254868 w 6799634"/>
              <a:gd name="connsiteY18" fmla="*/ 754058 h 1720792"/>
              <a:gd name="connsiteX19" fmla="*/ 1620213 w 6799634"/>
              <a:gd name="connsiteY19" fmla="*/ 687586 h 1720792"/>
              <a:gd name="connsiteX20" fmla="*/ 1979478 w 6799634"/>
              <a:gd name="connsiteY20" fmla="*/ 704458 h 1720792"/>
              <a:gd name="connsiteX21" fmla="*/ 2290358 w 6799634"/>
              <a:gd name="connsiteY21" fmla="*/ 728472 h 1720792"/>
              <a:gd name="connsiteX22" fmla="*/ 2817474 w 6799634"/>
              <a:gd name="connsiteY22" fmla="*/ 740784 h 1720792"/>
              <a:gd name="connsiteX23" fmla="*/ 2944695 w 6799634"/>
              <a:gd name="connsiteY23" fmla="*/ 740582 h 1720792"/>
              <a:gd name="connsiteX24" fmla="*/ 3154802 w 6799634"/>
              <a:gd name="connsiteY24" fmla="*/ 692298 h 1720792"/>
              <a:gd name="connsiteX25" fmla="*/ 3306037 w 6799634"/>
              <a:gd name="connsiteY25" fmla="*/ 612500 h 1720792"/>
              <a:gd name="connsiteX26" fmla="*/ 3386239 w 6799634"/>
              <a:gd name="connsiteY26" fmla="*/ 501139 h 1720792"/>
              <a:gd name="connsiteX27" fmla="*/ 3478550 w 6799634"/>
              <a:gd name="connsiteY27" fmla="*/ 340582 h 1720792"/>
              <a:gd name="connsiteX28" fmla="*/ 3529165 w 6799634"/>
              <a:gd name="connsiteY28" fmla="*/ 315351 h 1720792"/>
              <a:gd name="connsiteX29" fmla="*/ 3715966 w 6799634"/>
              <a:gd name="connsiteY29" fmla="*/ 277403 h 1720792"/>
              <a:gd name="connsiteX30" fmla="*/ 3754877 w 6799634"/>
              <a:gd name="connsiteY30" fmla="*/ 267675 h 1720792"/>
              <a:gd name="connsiteX31" fmla="*/ 3822970 w 6799634"/>
              <a:gd name="connsiteY31" fmla="*/ 248220 h 1720792"/>
              <a:gd name="connsiteX32" fmla="*/ 3929975 w 6799634"/>
              <a:gd name="connsiteY32" fmla="*/ 228765 h 1720792"/>
              <a:gd name="connsiteX33" fmla="*/ 4075889 w 6799634"/>
              <a:gd name="connsiteY33" fmla="*/ 180126 h 1720792"/>
              <a:gd name="connsiteX34" fmla="*/ 4250987 w 6799634"/>
              <a:gd name="connsiteY34" fmla="*/ 150943 h 1720792"/>
              <a:gd name="connsiteX35" fmla="*/ 4319081 w 6799634"/>
              <a:gd name="connsiteY35" fmla="*/ 121761 h 1720792"/>
              <a:gd name="connsiteX36" fmla="*/ 4387175 w 6799634"/>
              <a:gd name="connsiteY36" fmla="*/ 112033 h 1720792"/>
              <a:gd name="connsiteX37" fmla="*/ 4533089 w 6799634"/>
              <a:gd name="connsiteY37" fmla="*/ 82850 h 1720792"/>
              <a:gd name="connsiteX38" fmla="*/ 4620638 w 6799634"/>
              <a:gd name="connsiteY38" fmla="*/ 63395 h 1720792"/>
              <a:gd name="connsiteX39" fmla="*/ 4669277 w 6799634"/>
              <a:gd name="connsiteY39" fmla="*/ 53667 h 1720792"/>
              <a:gd name="connsiteX40" fmla="*/ 4708187 w 6799634"/>
              <a:gd name="connsiteY40" fmla="*/ 43939 h 1720792"/>
              <a:gd name="connsiteX41" fmla="*/ 5029200 w 6799634"/>
              <a:gd name="connsiteY41" fmla="*/ 24484 h 1720792"/>
              <a:gd name="connsiteX42" fmla="*/ 5768502 w 6799634"/>
              <a:gd name="connsiteY42" fmla="*/ 24484 h 1720792"/>
              <a:gd name="connsiteX43" fmla="*/ 5953328 w 6799634"/>
              <a:gd name="connsiteY43" fmla="*/ 34212 h 1720792"/>
              <a:gd name="connsiteX44" fmla="*/ 6284068 w 6799634"/>
              <a:gd name="connsiteY44" fmla="*/ 43939 h 1720792"/>
              <a:gd name="connsiteX45" fmla="*/ 6332706 w 6799634"/>
              <a:gd name="connsiteY45" fmla="*/ 53667 h 1720792"/>
              <a:gd name="connsiteX46" fmla="*/ 6459166 w 6799634"/>
              <a:gd name="connsiteY46" fmla="*/ 82850 h 1720792"/>
              <a:gd name="connsiteX47" fmla="*/ 6536987 w 6799634"/>
              <a:gd name="connsiteY47" fmla="*/ 92578 h 1720792"/>
              <a:gd name="connsiteX48" fmla="*/ 6575898 w 6799634"/>
              <a:gd name="connsiteY48" fmla="*/ 112033 h 1720792"/>
              <a:gd name="connsiteX49" fmla="*/ 6605081 w 6799634"/>
              <a:gd name="connsiteY49" fmla="*/ 121761 h 1720792"/>
              <a:gd name="connsiteX50" fmla="*/ 6634264 w 6799634"/>
              <a:gd name="connsiteY50" fmla="*/ 141216 h 1720792"/>
              <a:gd name="connsiteX51" fmla="*/ 6692630 w 6799634"/>
              <a:gd name="connsiteY51" fmla="*/ 160671 h 1720792"/>
              <a:gd name="connsiteX52" fmla="*/ 6799634 w 6799634"/>
              <a:gd name="connsiteY52" fmla="*/ 219037 h 1720792"/>
              <a:gd name="connsiteX53" fmla="*/ 6789906 w 6799634"/>
              <a:gd name="connsiteY53" fmla="*/ 958339 h 1720792"/>
              <a:gd name="connsiteX54" fmla="*/ 6780179 w 6799634"/>
              <a:gd name="connsiteY54" fmla="*/ 1045888 h 1720792"/>
              <a:gd name="connsiteX55" fmla="*/ 6770451 w 6799634"/>
              <a:gd name="connsiteY55" fmla="*/ 1230714 h 1720792"/>
              <a:gd name="connsiteX56" fmla="*/ 6760723 w 6799634"/>
              <a:gd name="connsiteY56" fmla="*/ 1376629 h 1720792"/>
              <a:gd name="connsiteX57" fmla="*/ 6750996 w 6799634"/>
              <a:gd name="connsiteY57" fmla="*/ 1405812 h 1720792"/>
              <a:gd name="connsiteX58" fmla="*/ 6731541 w 6799634"/>
              <a:gd name="connsiteY58" fmla="*/ 1561454 h 1720792"/>
              <a:gd name="connsiteX59" fmla="*/ 6721813 w 6799634"/>
              <a:gd name="connsiteY59" fmla="*/ 1697641 h 1720792"/>
              <a:gd name="connsiteX60" fmla="*/ 5758775 w 6799634"/>
              <a:gd name="connsiteY60" fmla="*/ 1707369 h 1720792"/>
              <a:gd name="connsiteX61" fmla="*/ 3871609 w 6799634"/>
              <a:gd name="connsiteY61" fmla="*/ 1697641 h 1720792"/>
              <a:gd name="connsiteX62" fmla="*/ 3628417 w 6799634"/>
              <a:gd name="connsiteY62" fmla="*/ 1707369 h 1720792"/>
              <a:gd name="connsiteX63" fmla="*/ 1702341 w 6799634"/>
              <a:gd name="connsiteY63" fmla="*/ 1678186 h 1720792"/>
              <a:gd name="connsiteX64" fmla="*/ 1566153 w 6799634"/>
              <a:gd name="connsiteY64" fmla="*/ 1668458 h 1720792"/>
              <a:gd name="connsiteX65" fmla="*/ 924128 w 6799634"/>
              <a:gd name="connsiteY65" fmla="*/ 1649003 h 1720792"/>
              <a:gd name="connsiteX66" fmla="*/ 797668 w 6799634"/>
              <a:gd name="connsiteY66" fmla="*/ 1629548 h 1720792"/>
              <a:gd name="connsiteX67" fmla="*/ 564204 w 6799634"/>
              <a:gd name="connsiteY67" fmla="*/ 1619820 h 1720792"/>
              <a:gd name="connsiteX68" fmla="*/ 418289 w 6799634"/>
              <a:gd name="connsiteY68" fmla="*/ 1590637 h 1720792"/>
              <a:gd name="connsiteX69" fmla="*/ 204281 w 6799634"/>
              <a:gd name="connsiteY69" fmla="*/ 1571182 h 1720792"/>
              <a:gd name="connsiteX70" fmla="*/ 0 w 6799634"/>
              <a:gd name="connsiteY70" fmla="*/ 1551726 h 1720792"/>
              <a:gd name="connsiteX71" fmla="*/ 48638 w 6799634"/>
              <a:gd name="connsiteY71" fmla="*/ 1483633 h 1720792"/>
              <a:gd name="connsiteX72" fmla="*/ 58569 w 6799634"/>
              <a:gd name="connsiteY72" fmla="*/ 1464178 h 1720792"/>
              <a:gd name="connsiteX73" fmla="*/ 48638 w 6799634"/>
              <a:gd name="connsiteY73" fmla="*/ 1434995 h 1720792"/>
              <a:gd name="connsiteX0" fmla="*/ 48638 w 6799634"/>
              <a:gd name="connsiteY0" fmla="*/ 1434995 h 1720792"/>
              <a:gd name="connsiteX1" fmla="*/ 48638 w 6799634"/>
              <a:gd name="connsiteY1" fmla="*/ 1434995 h 1720792"/>
              <a:gd name="connsiteX2" fmla="*/ 165370 w 6799634"/>
              <a:gd name="connsiteY2" fmla="*/ 1337718 h 1720792"/>
              <a:gd name="connsiteX3" fmla="*/ 184826 w 6799634"/>
              <a:gd name="connsiteY3" fmla="*/ 1318263 h 1720792"/>
              <a:gd name="connsiteX4" fmla="*/ 243192 w 6799634"/>
              <a:gd name="connsiteY4" fmla="*/ 1289080 h 1720792"/>
              <a:gd name="connsiteX5" fmla="*/ 291830 w 6799634"/>
              <a:gd name="connsiteY5" fmla="*/ 1230714 h 1720792"/>
              <a:gd name="connsiteX6" fmla="*/ 330741 w 6799634"/>
              <a:gd name="connsiteY6" fmla="*/ 1201531 h 1720792"/>
              <a:gd name="connsiteX7" fmla="*/ 350196 w 6799634"/>
              <a:gd name="connsiteY7" fmla="*/ 1182075 h 1720792"/>
              <a:gd name="connsiteX8" fmla="*/ 379379 w 6799634"/>
              <a:gd name="connsiteY8" fmla="*/ 1162620 h 1720792"/>
              <a:gd name="connsiteX9" fmla="*/ 447472 w 6799634"/>
              <a:gd name="connsiteY9" fmla="*/ 1094526 h 1720792"/>
              <a:gd name="connsiteX10" fmla="*/ 505838 w 6799634"/>
              <a:gd name="connsiteY10" fmla="*/ 1055616 h 1720792"/>
              <a:gd name="connsiteX11" fmla="*/ 564204 w 6799634"/>
              <a:gd name="connsiteY11" fmla="*/ 1026433 h 1720792"/>
              <a:gd name="connsiteX12" fmla="*/ 593387 w 6799634"/>
              <a:gd name="connsiteY12" fmla="*/ 1006978 h 1720792"/>
              <a:gd name="connsiteX13" fmla="*/ 778213 w 6799634"/>
              <a:gd name="connsiteY13" fmla="*/ 929156 h 1720792"/>
              <a:gd name="connsiteX14" fmla="*/ 904672 w 6799634"/>
              <a:gd name="connsiteY14" fmla="*/ 880518 h 1720792"/>
              <a:gd name="connsiteX15" fmla="*/ 1011677 w 6799634"/>
              <a:gd name="connsiteY15" fmla="*/ 831880 h 1720792"/>
              <a:gd name="connsiteX16" fmla="*/ 1099226 w 6799634"/>
              <a:gd name="connsiteY16" fmla="*/ 792969 h 1720792"/>
              <a:gd name="connsiteX17" fmla="*/ 1128409 w 6799634"/>
              <a:gd name="connsiteY17" fmla="*/ 783241 h 1720792"/>
              <a:gd name="connsiteX18" fmla="*/ 1254868 w 6799634"/>
              <a:gd name="connsiteY18" fmla="*/ 754058 h 1720792"/>
              <a:gd name="connsiteX19" fmla="*/ 1620213 w 6799634"/>
              <a:gd name="connsiteY19" fmla="*/ 687586 h 1720792"/>
              <a:gd name="connsiteX20" fmla="*/ 1979478 w 6799634"/>
              <a:gd name="connsiteY20" fmla="*/ 704458 h 1720792"/>
              <a:gd name="connsiteX21" fmla="*/ 2290358 w 6799634"/>
              <a:gd name="connsiteY21" fmla="*/ 728472 h 1720792"/>
              <a:gd name="connsiteX22" fmla="*/ 2817474 w 6799634"/>
              <a:gd name="connsiteY22" fmla="*/ 740784 h 1720792"/>
              <a:gd name="connsiteX23" fmla="*/ 2944695 w 6799634"/>
              <a:gd name="connsiteY23" fmla="*/ 740582 h 1720792"/>
              <a:gd name="connsiteX24" fmla="*/ 3154802 w 6799634"/>
              <a:gd name="connsiteY24" fmla="*/ 692298 h 1720792"/>
              <a:gd name="connsiteX25" fmla="*/ 3306037 w 6799634"/>
              <a:gd name="connsiteY25" fmla="*/ 612500 h 1720792"/>
              <a:gd name="connsiteX26" fmla="*/ 3386239 w 6799634"/>
              <a:gd name="connsiteY26" fmla="*/ 501139 h 1720792"/>
              <a:gd name="connsiteX27" fmla="*/ 3478550 w 6799634"/>
              <a:gd name="connsiteY27" fmla="*/ 340582 h 1720792"/>
              <a:gd name="connsiteX28" fmla="*/ 3529165 w 6799634"/>
              <a:gd name="connsiteY28" fmla="*/ 315351 h 1720792"/>
              <a:gd name="connsiteX29" fmla="*/ 3715966 w 6799634"/>
              <a:gd name="connsiteY29" fmla="*/ 277403 h 1720792"/>
              <a:gd name="connsiteX30" fmla="*/ 3754877 w 6799634"/>
              <a:gd name="connsiteY30" fmla="*/ 267675 h 1720792"/>
              <a:gd name="connsiteX31" fmla="*/ 3822970 w 6799634"/>
              <a:gd name="connsiteY31" fmla="*/ 248220 h 1720792"/>
              <a:gd name="connsiteX32" fmla="*/ 3929975 w 6799634"/>
              <a:gd name="connsiteY32" fmla="*/ 228765 h 1720792"/>
              <a:gd name="connsiteX33" fmla="*/ 4075889 w 6799634"/>
              <a:gd name="connsiteY33" fmla="*/ 180126 h 1720792"/>
              <a:gd name="connsiteX34" fmla="*/ 4250987 w 6799634"/>
              <a:gd name="connsiteY34" fmla="*/ 150943 h 1720792"/>
              <a:gd name="connsiteX35" fmla="*/ 4319081 w 6799634"/>
              <a:gd name="connsiteY35" fmla="*/ 121761 h 1720792"/>
              <a:gd name="connsiteX36" fmla="*/ 4387175 w 6799634"/>
              <a:gd name="connsiteY36" fmla="*/ 112033 h 1720792"/>
              <a:gd name="connsiteX37" fmla="*/ 4533089 w 6799634"/>
              <a:gd name="connsiteY37" fmla="*/ 82850 h 1720792"/>
              <a:gd name="connsiteX38" fmla="*/ 4620638 w 6799634"/>
              <a:gd name="connsiteY38" fmla="*/ 63395 h 1720792"/>
              <a:gd name="connsiteX39" fmla="*/ 4669277 w 6799634"/>
              <a:gd name="connsiteY39" fmla="*/ 53667 h 1720792"/>
              <a:gd name="connsiteX40" fmla="*/ 4708187 w 6799634"/>
              <a:gd name="connsiteY40" fmla="*/ 43939 h 1720792"/>
              <a:gd name="connsiteX41" fmla="*/ 5029200 w 6799634"/>
              <a:gd name="connsiteY41" fmla="*/ 24484 h 1720792"/>
              <a:gd name="connsiteX42" fmla="*/ 5768502 w 6799634"/>
              <a:gd name="connsiteY42" fmla="*/ 24484 h 1720792"/>
              <a:gd name="connsiteX43" fmla="*/ 5953328 w 6799634"/>
              <a:gd name="connsiteY43" fmla="*/ 34212 h 1720792"/>
              <a:gd name="connsiteX44" fmla="*/ 6284068 w 6799634"/>
              <a:gd name="connsiteY44" fmla="*/ 43939 h 1720792"/>
              <a:gd name="connsiteX45" fmla="*/ 6332706 w 6799634"/>
              <a:gd name="connsiteY45" fmla="*/ 53667 h 1720792"/>
              <a:gd name="connsiteX46" fmla="*/ 6459166 w 6799634"/>
              <a:gd name="connsiteY46" fmla="*/ 82850 h 1720792"/>
              <a:gd name="connsiteX47" fmla="*/ 6536987 w 6799634"/>
              <a:gd name="connsiteY47" fmla="*/ 92578 h 1720792"/>
              <a:gd name="connsiteX48" fmla="*/ 6575898 w 6799634"/>
              <a:gd name="connsiteY48" fmla="*/ 112033 h 1720792"/>
              <a:gd name="connsiteX49" fmla="*/ 6605081 w 6799634"/>
              <a:gd name="connsiteY49" fmla="*/ 121761 h 1720792"/>
              <a:gd name="connsiteX50" fmla="*/ 6634264 w 6799634"/>
              <a:gd name="connsiteY50" fmla="*/ 141216 h 1720792"/>
              <a:gd name="connsiteX51" fmla="*/ 6692630 w 6799634"/>
              <a:gd name="connsiteY51" fmla="*/ 160671 h 1720792"/>
              <a:gd name="connsiteX52" fmla="*/ 6799634 w 6799634"/>
              <a:gd name="connsiteY52" fmla="*/ 219037 h 1720792"/>
              <a:gd name="connsiteX53" fmla="*/ 6789906 w 6799634"/>
              <a:gd name="connsiteY53" fmla="*/ 958339 h 1720792"/>
              <a:gd name="connsiteX54" fmla="*/ 6780179 w 6799634"/>
              <a:gd name="connsiteY54" fmla="*/ 1045888 h 1720792"/>
              <a:gd name="connsiteX55" fmla="*/ 6770451 w 6799634"/>
              <a:gd name="connsiteY55" fmla="*/ 1230714 h 1720792"/>
              <a:gd name="connsiteX56" fmla="*/ 6760723 w 6799634"/>
              <a:gd name="connsiteY56" fmla="*/ 1376629 h 1720792"/>
              <a:gd name="connsiteX57" fmla="*/ 6750996 w 6799634"/>
              <a:gd name="connsiteY57" fmla="*/ 1405812 h 1720792"/>
              <a:gd name="connsiteX58" fmla="*/ 6731541 w 6799634"/>
              <a:gd name="connsiteY58" fmla="*/ 1561454 h 1720792"/>
              <a:gd name="connsiteX59" fmla="*/ 6721813 w 6799634"/>
              <a:gd name="connsiteY59" fmla="*/ 1697641 h 1720792"/>
              <a:gd name="connsiteX60" fmla="*/ 5758775 w 6799634"/>
              <a:gd name="connsiteY60" fmla="*/ 1707369 h 1720792"/>
              <a:gd name="connsiteX61" fmla="*/ 3871609 w 6799634"/>
              <a:gd name="connsiteY61" fmla="*/ 1697641 h 1720792"/>
              <a:gd name="connsiteX62" fmla="*/ 3628417 w 6799634"/>
              <a:gd name="connsiteY62" fmla="*/ 1707369 h 1720792"/>
              <a:gd name="connsiteX63" fmla="*/ 1702341 w 6799634"/>
              <a:gd name="connsiteY63" fmla="*/ 1678186 h 1720792"/>
              <a:gd name="connsiteX64" fmla="*/ 1566153 w 6799634"/>
              <a:gd name="connsiteY64" fmla="*/ 1668458 h 1720792"/>
              <a:gd name="connsiteX65" fmla="*/ 924128 w 6799634"/>
              <a:gd name="connsiteY65" fmla="*/ 1649003 h 1720792"/>
              <a:gd name="connsiteX66" fmla="*/ 797668 w 6799634"/>
              <a:gd name="connsiteY66" fmla="*/ 1629548 h 1720792"/>
              <a:gd name="connsiteX67" fmla="*/ 564204 w 6799634"/>
              <a:gd name="connsiteY67" fmla="*/ 1619820 h 1720792"/>
              <a:gd name="connsiteX68" fmla="*/ 418289 w 6799634"/>
              <a:gd name="connsiteY68" fmla="*/ 1590637 h 1720792"/>
              <a:gd name="connsiteX69" fmla="*/ 204281 w 6799634"/>
              <a:gd name="connsiteY69" fmla="*/ 1571182 h 1720792"/>
              <a:gd name="connsiteX70" fmla="*/ 0 w 6799634"/>
              <a:gd name="connsiteY70" fmla="*/ 1551726 h 1720792"/>
              <a:gd name="connsiteX71" fmla="*/ 48638 w 6799634"/>
              <a:gd name="connsiteY71" fmla="*/ 1483633 h 1720792"/>
              <a:gd name="connsiteX72" fmla="*/ 48638 w 6799634"/>
              <a:gd name="connsiteY72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49164 w 6805606"/>
              <a:gd name="connsiteY4" fmla="*/ 1289080 h 1720792"/>
              <a:gd name="connsiteX5" fmla="*/ 297802 w 6805606"/>
              <a:gd name="connsiteY5" fmla="*/ 1230714 h 1720792"/>
              <a:gd name="connsiteX6" fmla="*/ 336713 w 6805606"/>
              <a:gd name="connsiteY6" fmla="*/ 1201531 h 1720792"/>
              <a:gd name="connsiteX7" fmla="*/ 356168 w 6805606"/>
              <a:gd name="connsiteY7" fmla="*/ 1182075 h 1720792"/>
              <a:gd name="connsiteX8" fmla="*/ 385351 w 6805606"/>
              <a:gd name="connsiteY8" fmla="*/ 1162620 h 1720792"/>
              <a:gd name="connsiteX9" fmla="*/ 453444 w 6805606"/>
              <a:gd name="connsiteY9" fmla="*/ 1094526 h 1720792"/>
              <a:gd name="connsiteX10" fmla="*/ 511810 w 6805606"/>
              <a:gd name="connsiteY10" fmla="*/ 1055616 h 1720792"/>
              <a:gd name="connsiteX11" fmla="*/ 570176 w 6805606"/>
              <a:gd name="connsiteY11" fmla="*/ 1026433 h 1720792"/>
              <a:gd name="connsiteX12" fmla="*/ 599359 w 6805606"/>
              <a:gd name="connsiteY12" fmla="*/ 1006978 h 1720792"/>
              <a:gd name="connsiteX13" fmla="*/ 784185 w 6805606"/>
              <a:gd name="connsiteY13" fmla="*/ 929156 h 1720792"/>
              <a:gd name="connsiteX14" fmla="*/ 910644 w 6805606"/>
              <a:gd name="connsiteY14" fmla="*/ 880518 h 1720792"/>
              <a:gd name="connsiteX15" fmla="*/ 1017649 w 6805606"/>
              <a:gd name="connsiteY15" fmla="*/ 831880 h 1720792"/>
              <a:gd name="connsiteX16" fmla="*/ 1105198 w 6805606"/>
              <a:gd name="connsiteY16" fmla="*/ 792969 h 1720792"/>
              <a:gd name="connsiteX17" fmla="*/ 1134381 w 6805606"/>
              <a:gd name="connsiteY17" fmla="*/ 783241 h 1720792"/>
              <a:gd name="connsiteX18" fmla="*/ 1260840 w 6805606"/>
              <a:gd name="connsiteY18" fmla="*/ 754058 h 1720792"/>
              <a:gd name="connsiteX19" fmla="*/ 1626185 w 6805606"/>
              <a:gd name="connsiteY19" fmla="*/ 687586 h 1720792"/>
              <a:gd name="connsiteX20" fmla="*/ 1985450 w 6805606"/>
              <a:gd name="connsiteY20" fmla="*/ 704458 h 1720792"/>
              <a:gd name="connsiteX21" fmla="*/ 2296330 w 6805606"/>
              <a:gd name="connsiteY21" fmla="*/ 728472 h 1720792"/>
              <a:gd name="connsiteX22" fmla="*/ 2823446 w 6805606"/>
              <a:gd name="connsiteY22" fmla="*/ 740784 h 1720792"/>
              <a:gd name="connsiteX23" fmla="*/ 2950667 w 6805606"/>
              <a:gd name="connsiteY23" fmla="*/ 740582 h 1720792"/>
              <a:gd name="connsiteX24" fmla="*/ 3160774 w 6805606"/>
              <a:gd name="connsiteY24" fmla="*/ 692298 h 1720792"/>
              <a:gd name="connsiteX25" fmla="*/ 3312009 w 6805606"/>
              <a:gd name="connsiteY25" fmla="*/ 612500 h 1720792"/>
              <a:gd name="connsiteX26" fmla="*/ 3392211 w 6805606"/>
              <a:gd name="connsiteY26" fmla="*/ 501139 h 1720792"/>
              <a:gd name="connsiteX27" fmla="*/ 3484522 w 6805606"/>
              <a:gd name="connsiteY27" fmla="*/ 340582 h 1720792"/>
              <a:gd name="connsiteX28" fmla="*/ 3535137 w 6805606"/>
              <a:gd name="connsiteY28" fmla="*/ 315351 h 1720792"/>
              <a:gd name="connsiteX29" fmla="*/ 3721938 w 6805606"/>
              <a:gd name="connsiteY29" fmla="*/ 277403 h 1720792"/>
              <a:gd name="connsiteX30" fmla="*/ 3760849 w 6805606"/>
              <a:gd name="connsiteY30" fmla="*/ 267675 h 1720792"/>
              <a:gd name="connsiteX31" fmla="*/ 3828942 w 6805606"/>
              <a:gd name="connsiteY31" fmla="*/ 248220 h 1720792"/>
              <a:gd name="connsiteX32" fmla="*/ 3935947 w 6805606"/>
              <a:gd name="connsiteY32" fmla="*/ 228765 h 1720792"/>
              <a:gd name="connsiteX33" fmla="*/ 4081861 w 6805606"/>
              <a:gd name="connsiteY33" fmla="*/ 180126 h 1720792"/>
              <a:gd name="connsiteX34" fmla="*/ 4256959 w 6805606"/>
              <a:gd name="connsiteY34" fmla="*/ 150943 h 1720792"/>
              <a:gd name="connsiteX35" fmla="*/ 4325053 w 6805606"/>
              <a:gd name="connsiteY35" fmla="*/ 121761 h 1720792"/>
              <a:gd name="connsiteX36" fmla="*/ 4393147 w 6805606"/>
              <a:gd name="connsiteY36" fmla="*/ 112033 h 1720792"/>
              <a:gd name="connsiteX37" fmla="*/ 4539061 w 6805606"/>
              <a:gd name="connsiteY37" fmla="*/ 82850 h 1720792"/>
              <a:gd name="connsiteX38" fmla="*/ 4626610 w 6805606"/>
              <a:gd name="connsiteY38" fmla="*/ 63395 h 1720792"/>
              <a:gd name="connsiteX39" fmla="*/ 4675249 w 6805606"/>
              <a:gd name="connsiteY39" fmla="*/ 53667 h 1720792"/>
              <a:gd name="connsiteX40" fmla="*/ 4714159 w 6805606"/>
              <a:gd name="connsiteY40" fmla="*/ 43939 h 1720792"/>
              <a:gd name="connsiteX41" fmla="*/ 5035172 w 6805606"/>
              <a:gd name="connsiteY41" fmla="*/ 24484 h 1720792"/>
              <a:gd name="connsiteX42" fmla="*/ 5774474 w 6805606"/>
              <a:gd name="connsiteY42" fmla="*/ 24484 h 1720792"/>
              <a:gd name="connsiteX43" fmla="*/ 5959300 w 6805606"/>
              <a:gd name="connsiteY43" fmla="*/ 34212 h 1720792"/>
              <a:gd name="connsiteX44" fmla="*/ 6290040 w 6805606"/>
              <a:gd name="connsiteY44" fmla="*/ 43939 h 1720792"/>
              <a:gd name="connsiteX45" fmla="*/ 6338678 w 6805606"/>
              <a:gd name="connsiteY45" fmla="*/ 53667 h 1720792"/>
              <a:gd name="connsiteX46" fmla="*/ 6465138 w 6805606"/>
              <a:gd name="connsiteY46" fmla="*/ 82850 h 1720792"/>
              <a:gd name="connsiteX47" fmla="*/ 6542959 w 6805606"/>
              <a:gd name="connsiteY47" fmla="*/ 92578 h 1720792"/>
              <a:gd name="connsiteX48" fmla="*/ 6581870 w 6805606"/>
              <a:gd name="connsiteY48" fmla="*/ 112033 h 1720792"/>
              <a:gd name="connsiteX49" fmla="*/ 6611053 w 6805606"/>
              <a:gd name="connsiteY49" fmla="*/ 121761 h 1720792"/>
              <a:gd name="connsiteX50" fmla="*/ 6640236 w 6805606"/>
              <a:gd name="connsiteY50" fmla="*/ 141216 h 1720792"/>
              <a:gd name="connsiteX51" fmla="*/ 6698602 w 6805606"/>
              <a:gd name="connsiteY51" fmla="*/ 160671 h 1720792"/>
              <a:gd name="connsiteX52" fmla="*/ 6805606 w 6805606"/>
              <a:gd name="connsiteY52" fmla="*/ 219037 h 1720792"/>
              <a:gd name="connsiteX53" fmla="*/ 6795878 w 6805606"/>
              <a:gd name="connsiteY53" fmla="*/ 958339 h 1720792"/>
              <a:gd name="connsiteX54" fmla="*/ 6786151 w 6805606"/>
              <a:gd name="connsiteY54" fmla="*/ 1045888 h 1720792"/>
              <a:gd name="connsiteX55" fmla="*/ 6776423 w 6805606"/>
              <a:gd name="connsiteY55" fmla="*/ 1230714 h 1720792"/>
              <a:gd name="connsiteX56" fmla="*/ 6766695 w 6805606"/>
              <a:gd name="connsiteY56" fmla="*/ 1376629 h 1720792"/>
              <a:gd name="connsiteX57" fmla="*/ 6756968 w 6805606"/>
              <a:gd name="connsiteY57" fmla="*/ 1405812 h 1720792"/>
              <a:gd name="connsiteX58" fmla="*/ 6737513 w 6805606"/>
              <a:gd name="connsiteY58" fmla="*/ 1561454 h 1720792"/>
              <a:gd name="connsiteX59" fmla="*/ 6727785 w 6805606"/>
              <a:gd name="connsiteY59" fmla="*/ 1697641 h 1720792"/>
              <a:gd name="connsiteX60" fmla="*/ 5764747 w 6805606"/>
              <a:gd name="connsiteY60" fmla="*/ 1707369 h 1720792"/>
              <a:gd name="connsiteX61" fmla="*/ 3877581 w 6805606"/>
              <a:gd name="connsiteY61" fmla="*/ 1697641 h 1720792"/>
              <a:gd name="connsiteX62" fmla="*/ 3634389 w 6805606"/>
              <a:gd name="connsiteY62" fmla="*/ 1707369 h 1720792"/>
              <a:gd name="connsiteX63" fmla="*/ 1708313 w 6805606"/>
              <a:gd name="connsiteY63" fmla="*/ 1678186 h 1720792"/>
              <a:gd name="connsiteX64" fmla="*/ 1572125 w 6805606"/>
              <a:gd name="connsiteY64" fmla="*/ 1668458 h 1720792"/>
              <a:gd name="connsiteX65" fmla="*/ 930100 w 6805606"/>
              <a:gd name="connsiteY65" fmla="*/ 1649003 h 1720792"/>
              <a:gd name="connsiteX66" fmla="*/ 803640 w 6805606"/>
              <a:gd name="connsiteY66" fmla="*/ 1629548 h 1720792"/>
              <a:gd name="connsiteX67" fmla="*/ 570176 w 6805606"/>
              <a:gd name="connsiteY67" fmla="*/ 1619820 h 1720792"/>
              <a:gd name="connsiteX68" fmla="*/ 424261 w 6805606"/>
              <a:gd name="connsiteY68" fmla="*/ 1590637 h 1720792"/>
              <a:gd name="connsiteX69" fmla="*/ 210253 w 6805606"/>
              <a:gd name="connsiteY69" fmla="*/ 1571182 h 1720792"/>
              <a:gd name="connsiteX70" fmla="*/ 5972 w 6805606"/>
              <a:gd name="connsiteY70" fmla="*/ 1551726 h 1720792"/>
              <a:gd name="connsiteX71" fmla="*/ 54610 w 6805606"/>
              <a:gd name="connsiteY7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36713 w 6805606"/>
              <a:gd name="connsiteY5" fmla="*/ 1201531 h 1720792"/>
              <a:gd name="connsiteX6" fmla="*/ 356168 w 6805606"/>
              <a:gd name="connsiteY6" fmla="*/ 1182075 h 1720792"/>
              <a:gd name="connsiteX7" fmla="*/ 385351 w 6805606"/>
              <a:gd name="connsiteY7" fmla="*/ 1162620 h 1720792"/>
              <a:gd name="connsiteX8" fmla="*/ 453444 w 6805606"/>
              <a:gd name="connsiteY8" fmla="*/ 1094526 h 1720792"/>
              <a:gd name="connsiteX9" fmla="*/ 511810 w 6805606"/>
              <a:gd name="connsiteY9" fmla="*/ 1055616 h 1720792"/>
              <a:gd name="connsiteX10" fmla="*/ 570176 w 6805606"/>
              <a:gd name="connsiteY10" fmla="*/ 1026433 h 1720792"/>
              <a:gd name="connsiteX11" fmla="*/ 599359 w 6805606"/>
              <a:gd name="connsiteY11" fmla="*/ 1006978 h 1720792"/>
              <a:gd name="connsiteX12" fmla="*/ 784185 w 6805606"/>
              <a:gd name="connsiteY12" fmla="*/ 929156 h 1720792"/>
              <a:gd name="connsiteX13" fmla="*/ 910644 w 6805606"/>
              <a:gd name="connsiteY13" fmla="*/ 880518 h 1720792"/>
              <a:gd name="connsiteX14" fmla="*/ 1017649 w 6805606"/>
              <a:gd name="connsiteY14" fmla="*/ 831880 h 1720792"/>
              <a:gd name="connsiteX15" fmla="*/ 1105198 w 6805606"/>
              <a:gd name="connsiteY15" fmla="*/ 792969 h 1720792"/>
              <a:gd name="connsiteX16" fmla="*/ 1134381 w 6805606"/>
              <a:gd name="connsiteY16" fmla="*/ 783241 h 1720792"/>
              <a:gd name="connsiteX17" fmla="*/ 1260840 w 6805606"/>
              <a:gd name="connsiteY17" fmla="*/ 754058 h 1720792"/>
              <a:gd name="connsiteX18" fmla="*/ 1626185 w 6805606"/>
              <a:gd name="connsiteY18" fmla="*/ 687586 h 1720792"/>
              <a:gd name="connsiteX19" fmla="*/ 1985450 w 6805606"/>
              <a:gd name="connsiteY19" fmla="*/ 704458 h 1720792"/>
              <a:gd name="connsiteX20" fmla="*/ 2296330 w 6805606"/>
              <a:gd name="connsiteY20" fmla="*/ 728472 h 1720792"/>
              <a:gd name="connsiteX21" fmla="*/ 2823446 w 6805606"/>
              <a:gd name="connsiteY21" fmla="*/ 740784 h 1720792"/>
              <a:gd name="connsiteX22" fmla="*/ 2950667 w 6805606"/>
              <a:gd name="connsiteY22" fmla="*/ 740582 h 1720792"/>
              <a:gd name="connsiteX23" fmla="*/ 3160774 w 6805606"/>
              <a:gd name="connsiteY23" fmla="*/ 692298 h 1720792"/>
              <a:gd name="connsiteX24" fmla="*/ 3312009 w 6805606"/>
              <a:gd name="connsiteY24" fmla="*/ 612500 h 1720792"/>
              <a:gd name="connsiteX25" fmla="*/ 3392211 w 6805606"/>
              <a:gd name="connsiteY25" fmla="*/ 501139 h 1720792"/>
              <a:gd name="connsiteX26" fmla="*/ 3484522 w 6805606"/>
              <a:gd name="connsiteY26" fmla="*/ 340582 h 1720792"/>
              <a:gd name="connsiteX27" fmla="*/ 3535137 w 6805606"/>
              <a:gd name="connsiteY27" fmla="*/ 315351 h 1720792"/>
              <a:gd name="connsiteX28" fmla="*/ 3721938 w 6805606"/>
              <a:gd name="connsiteY28" fmla="*/ 277403 h 1720792"/>
              <a:gd name="connsiteX29" fmla="*/ 3760849 w 6805606"/>
              <a:gd name="connsiteY29" fmla="*/ 267675 h 1720792"/>
              <a:gd name="connsiteX30" fmla="*/ 3828942 w 6805606"/>
              <a:gd name="connsiteY30" fmla="*/ 248220 h 1720792"/>
              <a:gd name="connsiteX31" fmla="*/ 3935947 w 6805606"/>
              <a:gd name="connsiteY31" fmla="*/ 228765 h 1720792"/>
              <a:gd name="connsiteX32" fmla="*/ 4081861 w 6805606"/>
              <a:gd name="connsiteY32" fmla="*/ 180126 h 1720792"/>
              <a:gd name="connsiteX33" fmla="*/ 4256959 w 6805606"/>
              <a:gd name="connsiteY33" fmla="*/ 150943 h 1720792"/>
              <a:gd name="connsiteX34" fmla="*/ 4325053 w 6805606"/>
              <a:gd name="connsiteY34" fmla="*/ 121761 h 1720792"/>
              <a:gd name="connsiteX35" fmla="*/ 4393147 w 6805606"/>
              <a:gd name="connsiteY35" fmla="*/ 112033 h 1720792"/>
              <a:gd name="connsiteX36" fmla="*/ 4539061 w 6805606"/>
              <a:gd name="connsiteY36" fmla="*/ 82850 h 1720792"/>
              <a:gd name="connsiteX37" fmla="*/ 4626610 w 6805606"/>
              <a:gd name="connsiteY37" fmla="*/ 63395 h 1720792"/>
              <a:gd name="connsiteX38" fmla="*/ 4675249 w 6805606"/>
              <a:gd name="connsiteY38" fmla="*/ 53667 h 1720792"/>
              <a:gd name="connsiteX39" fmla="*/ 4714159 w 6805606"/>
              <a:gd name="connsiteY39" fmla="*/ 43939 h 1720792"/>
              <a:gd name="connsiteX40" fmla="*/ 5035172 w 6805606"/>
              <a:gd name="connsiteY40" fmla="*/ 24484 h 1720792"/>
              <a:gd name="connsiteX41" fmla="*/ 5774474 w 6805606"/>
              <a:gd name="connsiteY41" fmla="*/ 24484 h 1720792"/>
              <a:gd name="connsiteX42" fmla="*/ 5959300 w 6805606"/>
              <a:gd name="connsiteY42" fmla="*/ 34212 h 1720792"/>
              <a:gd name="connsiteX43" fmla="*/ 6290040 w 6805606"/>
              <a:gd name="connsiteY43" fmla="*/ 43939 h 1720792"/>
              <a:gd name="connsiteX44" fmla="*/ 6338678 w 6805606"/>
              <a:gd name="connsiteY44" fmla="*/ 53667 h 1720792"/>
              <a:gd name="connsiteX45" fmla="*/ 6465138 w 6805606"/>
              <a:gd name="connsiteY45" fmla="*/ 82850 h 1720792"/>
              <a:gd name="connsiteX46" fmla="*/ 6542959 w 6805606"/>
              <a:gd name="connsiteY46" fmla="*/ 92578 h 1720792"/>
              <a:gd name="connsiteX47" fmla="*/ 6581870 w 6805606"/>
              <a:gd name="connsiteY47" fmla="*/ 112033 h 1720792"/>
              <a:gd name="connsiteX48" fmla="*/ 6611053 w 6805606"/>
              <a:gd name="connsiteY48" fmla="*/ 121761 h 1720792"/>
              <a:gd name="connsiteX49" fmla="*/ 6640236 w 6805606"/>
              <a:gd name="connsiteY49" fmla="*/ 141216 h 1720792"/>
              <a:gd name="connsiteX50" fmla="*/ 6698602 w 6805606"/>
              <a:gd name="connsiteY50" fmla="*/ 160671 h 1720792"/>
              <a:gd name="connsiteX51" fmla="*/ 6805606 w 6805606"/>
              <a:gd name="connsiteY51" fmla="*/ 219037 h 1720792"/>
              <a:gd name="connsiteX52" fmla="*/ 6795878 w 6805606"/>
              <a:gd name="connsiteY52" fmla="*/ 958339 h 1720792"/>
              <a:gd name="connsiteX53" fmla="*/ 6786151 w 6805606"/>
              <a:gd name="connsiteY53" fmla="*/ 1045888 h 1720792"/>
              <a:gd name="connsiteX54" fmla="*/ 6776423 w 6805606"/>
              <a:gd name="connsiteY54" fmla="*/ 1230714 h 1720792"/>
              <a:gd name="connsiteX55" fmla="*/ 6766695 w 6805606"/>
              <a:gd name="connsiteY55" fmla="*/ 1376629 h 1720792"/>
              <a:gd name="connsiteX56" fmla="*/ 6756968 w 6805606"/>
              <a:gd name="connsiteY56" fmla="*/ 1405812 h 1720792"/>
              <a:gd name="connsiteX57" fmla="*/ 6737513 w 6805606"/>
              <a:gd name="connsiteY57" fmla="*/ 1561454 h 1720792"/>
              <a:gd name="connsiteX58" fmla="*/ 6727785 w 6805606"/>
              <a:gd name="connsiteY58" fmla="*/ 1697641 h 1720792"/>
              <a:gd name="connsiteX59" fmla="*/ 5764747 w 6805606"/>
              <a:gd name="connsiteY59" fmla="*/ 1707369 h 1720792"/>
              <a:gd name="connsiteX60" fmla="*/ 3877581 w 6805606"/>
              <a:gd name="connsiteY60" fmla="*/ 1697641 h 1720792"/>
              <a:gd name="connsiteX61" fmla="*/ 3634389 w 6805606"/>
              <a:gd name="connsiteY61" fmla="*/ 1707369 h 1720792"/>
              <a:gd name="connsiteX62" fmla="*/ 1708313 w 6805606"/>
              <a:gd name="connsiteY62" fmla="*/ 1678186 h 1720792"/>
              <a:gd name="connsiteX63" fmla="*/ 1572125 w 6805606"/>
              <a:gd name="connsiteY63" fmla="*/ 1668458 h 1720792"/>
              <a:gd name="connsiteX64" fmla="*/ 930100 w 6805606"/>
              <a:gd name="connsiteY64" fmla="*/ 1649003 h 1720792"/>
              <a:gd name="connsiteX65" fmla="*/ 803640 w 6805606"/>
              <a:gd name="connsiteY65" fmla="*/ 1629548 h 1720792"/>
              <a:gd name="connsiteX66" fmla="*/ 570176 w 6805606"/>
              <a:gd name="connsiteY66" fmla="*/ 1619820 h 1720792"/>
              <a:gd name="connsiteX67" fmla="*/ 424261 w 6805606"/>
              <a:gd name="connsiteY67" fmla="*/ 1590637 h 1720792"/>
              <a:gd name="connsiteX68" fmla="*/ 210253 w 6805606"/>
              <a:gd name="connsiteY68" fmla="*/ 1571182 h 1720792"/>
              <a:gd name="connsiteX69" fmla="*/ 5972 w 6805606"/>
              <a:gd name="connsiteY69" fmla="*/ 1551726 h 1720792"/>
              <a:gd name="connsiteX70" fmla="*/ 54610 w 6805606"/>
              <a:gd name="connsiteY70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385351 w 6805606"/>
              <a:gd name="connsiteY6" fmla="*/ 1162620 h 1720792"/>
              <a:gd name="connsiteX7" fmla="*/ 453444 w 6805606"/>
              <a:gd name="connsiteY7" fmla="*/ 1094526 h 1720792"/>
              <a:gd name="connsiteX8" fmla="*/ 511810 w 6805606"/>
              <a:gd name="connsiteY8" fmla="*/ 1055616 h 1720792"/>
              <a:gd name="connsiteX9" fmla="*/ 570176 w 6805606"/>
              <a:gd name="connsiteY9" fmla="*/ 1026433 h 1720792"/>
              <a:gd name="connsiteX10" fmla="*/ 599359 w 6805606"/>
              <a:gd name="connsiteY10" fmla="*/ 1006978 h 1720792"/>
              <a:gd name="connsiteX11" fmla="*/ 784185 w 6805606"/>
              <a:gd name="connsiteY11" fmla="*/ 929156 h 1720792"/>
              <a:gd name="connsiteX12" fmla="*/ 910644 w 6805606"/>
              <a:gd name="connsiteY12" fmla="*/ 880518 h 1720792"/>
              <a:gd name="connsiteX13" fmla="*/ 1017649 w 6805606"/>
              <a:gd name="connsiteY13" fmla="*/ 831880 h 1720792"/>
              <a:gd name="connsiteX14" fmla="*/ 1105198 w 6805606"/>
              <a:gd name="connsiteY14" fmla="*/ 792969 h 1720792"/>
              <a:gd name="connsiteX15" fmla="*/ 1134381 w 6805606"/>
              <a:gd name="connsiteY15" fmla="*/ 783241 h 1720792"/>
              <a:gd name="connsiteX16" fmla="*/ 1260840 w 6805606"/>
              <a:gd name="connsiteY16" fmla="*/ 754058 h 1720792"/>
              <a:gd name="connsiteX17" fmla="*/ 1626185 w 6805606"/>
              <a:gd name="connsiteY17" fmla="*/ 687586 h 1720792"/>
              <a:gd name="connsiteX18" fmla="*/ 1985450 w 6805606"/>
              <a:gd name="connsiteY18" fmla="*/ 704458 h 1720792"/>
              <a:gd name="connsiteX19" fmla="*/ 2296330 w 6805606"/>
              <a:gd name="connsiteY19" fmla="*/ 728472 h 1720792"/>
              <a:gd name="connsiteX20" fmla="*/ 2823446 w 6805606"/>
              <a:gd name="connsiteY20" fmla="*/ 740784 h 1720792"/>
              <a:gd name="connsiteX21" fmla="*/ 2950667 w 6805606"/>
              <a:gd name="connsiteY21" fmla="*/ 740582 h 1720792"/>
              <a:gd name="connsiteX22" fmla="*/ 3160774 w 6805606"/>
              <a:gd name="connsiteY22" fmla="*/ 692298 h 1720792"/>
              <a:gd name="connsiteX23" fmla="*/ 3312009 w 6805606"/>
              <a:gd name="connsiteY23" fmla="*/ 612500 h 1720792"/>
              <a:gd name="connsiteX24" fmla="*/ 3392211 w 6805606"/>
              <a:gd name="connsiteY24" fmla="*/ 501139 h 1720792"/>
              <a:gd name="connsiteX25" fmla="*/ 3484522 w 6805606"/>
              <a:gd name="connsiteY25" fmla="*/ 340582 h 1720792"/>
              <a:gd name="connsiteX26" fmla="*/ 3535137 w 6805606"/>
              <a:gd name="connsiteY26" fmla="*/ 315351 h 1720792"/>
              <a:gd name="connsiteX27" fmla="*/ 3721938 w 6805606"/>
              <a:gd name="connsiteY27" fmla="*/ 277403 h 1720792"/>
              <a:gd name="connsiteX28" fmla="*/ 3760849 w 6805606"/>
              <a:gd name="connsiteY28" fmla="*/ 267675 h 1720792"/>
              <a:gd name="connsiteX29" fmla="*/ 3828942 w 6805606"/>
              <a:gd name="connsiteY29" fmla="*/ 248220 h 1720792"/>
              <a:gd name="connsiteX30" fmla="*/ 3935947 w 6805606"/>
              <a:gd name="connsiteY30" fmla="*/ 228765 h 1720792"/>
              <a:gd name="connsiteX31" fmla="*/ 4081861 w 6805606"/>
              <a:gd name="connsiteY31" fmla="*/ 180126 h 1720792"/>
              <a:gd name="connsiteX32" fmla="*/ 4256959 w 6805606"/>
              <a:gd name="connsiteY32" fmla="*/ 150943 h 1720792"/>
              <a:gd name="connsiteX33" fmla="*/ 4325053 w 6805606"/>
              <a:gd name="connsiteY33" fmla="*/ 121761 h 1720792"/>
              <a:gd name="connsiteX34" fmla="*/ 4393147 w 6805606"/>
              <a:gd name="connsiteY34" fmla="*/ 112033 h 1720792"/>
              <a:gd name="connsiteX35" fmla="*/ 4539061 w 6805606"/>
              <a:gd name="connsiteY35" fmla="*/ 82850 h 1720792"/>
              <a:gd name="connsiteX36" fmla="*/ 4626610 w 6805606"/>
              <a:gd name="connsiteY36" fmla="*/ 63395 h 1720792"/>
              <a:gd name="connsiteX37" fmla="*/ 4675249 w 6805606"/>
              <a:gd name="connsiteY37" fmla="*/ 53667 h 1720792"/>
              <a:gd name="connsiteX38" fmla="*/ 4714159 w 6805606"/>
              <a:gd name="connsiteY38" fmla="*/ 43939 h 1720792"/>
              <a:gd name="connsiteX39" fmla="*/ 5035172 w 6805606"/>
              <a:gd name="connsiteY39" fmla="*/ 24484 h 1720792"/>
              <a:gd name="connsiteX40" fmla="*/ 5774474 w 6805606"/>
              <a:gd name="connsiteY40" fmla="*/ 24484 h 1720792"/>
              <a:gd name="connsiteX41" fmla="*/ 5959300 w 6805606"/>
              <a:gd name="connsiteY41" fmla="*/ 34212 h 1720792"/>
              <a:gd name="connsiteX42" fmla="*/ 6290040 w 6805606"/>
              <a:gd name="connsiteY42" fmla="*/ 43939 h 1720792"/>
              <a:gd name="connsiteX43" fmla="*/ 6338678 w 6805606"/>
              <a:gd name="connsiteY43" fmla="*/ 53667 h 1720792"/>
              <a:gd name="connsiteX44" fmla="*/ 6465138 w 6805606"/>
              <a:gd name="connsiteY44" fmla="*/ 82850 h 1720792"/>
              <a:gd name="connsiteX45" fmla="*/ 6542959 w 6805606"/>
              <a:gd name="connsiteY45" fmla="*/ 92578 h 1720792"/>
              <a:gd name="connsiteX46" fmla="*/ 6581870 w 6805606"/>
              <a:gd name="connsiteY46" fmla="*/ 112033 h 1720792"/>
              <a:gd name="connsiteX47" fmla="*/ 6611053 w 6805606"/>
              <a:gd name="connsiteY47" fmla="*/ 121761 h 1720792"/>
              <a:gd name="connsiteX48" fmla="*/ 6640236 w 6805606"/>
              <a:gd name="connsiteY48" fmla="*/ 141216 h 1720792"/>
              <a:gd name="connsiteX49" fmla="*/ 6698602 w 6805606"/>
              <a:gd name="connsiteY49" fmla="*/ 160671 h 1720792"/>
              <a:gd name="connsiteX50" fmla="*/ 6805606 w 6805606"/>
              <a:gd name="connsiteY50" fmla="*/ 219037 h 1720792"/>
              <a:gd name="connsiteX51" fmla="*/ 6795878 w 6805606"/>
              <a:gd name="connsiteY51" fmla="*/ 958339 h 1720792"/>
              <a:gd name="connsiteX52" fmla="*/ 6786151 w 6805606"/>
              <a:gd name="connsiteY52" fmla="*/ 1045888 h 1720792"/>
              <a:gd name="connsiteX53" fmla="*/ 6776423 w 6805606"/>
              <a:gd name="connsiteY53" fmla="*/ 1230714 h 1720792"/>
              <a:gd name="connsiteX54" fmla="*/ 6766695 w 6805606"/>
              <a:gd name="connsiteY54" fmla="*/ 1376629 h 1720792"/>
              <a:gd name="connsiteX55" fmla="*/ 6756968 w 6805606"/>
              <a:gd name="connsiteY55" fmla="*/ 1405812 h 1720792"/>
              <a:gd name="connsiteX56" fmla="*/ 6737513 w 6805606"/>
              <a:gd name="connsiteY56" fmla="*/ 1561454 h 1720792"/>
              <a:gd name="connsiteX57" fmla="*/ 6727785 w 6805606"/>
              <a:gd name="connsiteY57" fmla="*/ 1697641 h 1720792"/>
              <a:gd name="connsiteX58" fmla="*/ 5764747 w 6805606"/>
              <a:gd name="connsiteY58" fmla="*/ 1707369 h 1720792"/>
              <a:gd name="connsiteX59" fmla="*/ 3877581 w 6805606"/>
              <a:gd name="connsiteY59" fmla="*/ 1697641 h 1720792"/>
              <a:gd name="connsiteX60" fmla="*/ 3634389 w 6805606"/>
              <a:gd name="connsiteY60" fmla="*/ 1707369 h 1720792"/>
              <a:gd name="connsiteX61" fmla="*/ 1708313 w 6805606"/>
              <a:gd name="connsiteY61" fmla="*/ 1678186 h 1720792"/>
              <a:gd name="connsiteX62" fmla="*/ 1572125 w 6805606"/>
              <a:gd name="connsiteY62" fmla="*/ 1668458 h 1720792"/>
              <a:gd name="connsiteX63" fmla="*/ 930100 w 6805606"/>
              <a:gd name="connsiteY63" fmla="*/ 1649003 h 1720792"/>
              <a:gd name="connsiteX64" fmla="*/ 803640 w 6805606"/>
              <a:gd name="connsiteY64" fmla="*/ 1629548 h 1720792"/>
              <a:gd name="connsiteX65" fmla="*/ 570176 w 6805606"/>
              <a:gd name="connsiteY65" fmla="*/ 1619820 h 1720792"/>
              <a:gd name="connsiteX66" fmla="*/ 424261 w 6805606"/>
              <a:gd name="connsiteY66" fmla="*/ 1590637 h 1720792"/>
              <a:gd name="connsiteX67" fmla="*/ 210253 w 6805606"/>
              <a:gd name="connsiteY67" fmla="*/ 1571182 h 1720792"/>
              <a:gd name="connsiteX68" fmla="*/ 5972 w 6805606"/>
              <a:gd name="connsiteY68" fmla="*/ 1551726 h 1720792"/>
              <a:gd name="connsiteX69" fmla="*/ 54610 w 6805606"/>
              <a:gd name="connsiteY69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760849 w 6805606"/>
              <a:gd name="connsiteY27" fmla="*/ 267675 h 1720792"/>
              <a:gd name="connsiteX28" fmla="*/ 3828942 w 6805606"/>
              <a:gd name="connsiteY28" fmla="*/ 248220 h 1720792"/>
              <a:gd name="connsiteX29" fmla="*/ 3935947 w 6805606"/>
              <a:gd name="connsiteY29" fmla="*/ 228765 h 1720792"/>
              <a:gd name="connsiteX30" fmla="*/ 4081861 w 6805606"/>
              <a:gd name="connsiteY30" fmla="*/ 180126 h 1720792"/>
              <a:gd name="connsiteX31" fmla="*/ 4256959 w 6805606"/>
              <a:gd name="connsiteY31" fmla="*/ 150943 h 1720792"/>
              <a:gd name="connsiteX32" fmla="*/ 4325053 w 6805606"/>
              <a:gd name="connsiteY32" fmla="*/ 121761 h 1720792"/>
              <a:gd name="connsiteX33" fmla="*/ 4393147 w 6805606"/>
              <a:gd name="connsiteY33" fmla="*/ 112033 h 1720792"/>
              <a:gd name="connsiteX34" fmla="*/ 4539061 w 6805606"/>
              <a:gd name="connsiteY34" fmla="*/ 82850 h 1720792"/>
              <a:gd name="connsiteX35" fmla="*/ 4626610 w 6805606"/>
              <a:gd name="connsiteY35" fmla="*/ 63395 h 1720792"/>
              <a:gd name="connsiteX36" fmla="*/ 4675249 w 6805606"/>
              <a:gd name="connsiteY36" fmla="*/ 53667 h 1720792"/>
              <a:gd name="connsiteX37" fmla="*/ 4714159 w 6805606"/>
              <a:gd name="connsiteY37" fmla="*/ 43939 h 1720792"/>
              <a:gd name="connsiteX38" fmla="*/ 5035172 w 6805606"/>
              <a:gd name="connsiteY38" fmla="*/ 24484 h 1720792"/>
              <a:gd name="connsiteX39" fmla="*/ 5774474 w 6805606"/>
              <a:gd name="connsiteY39" fmla="*/ 24484 h 1720792"/>
              <a:gd name="connsiteX40" fmla="*/ 5959300 w 6805606"/>
              <a:gd name="connsiteY40" fmla="*/ 34212 h 1720792"/>
              <a:gd name="connsiteX41" fmla="*/ 6290040 w 6805606"/>
              <a:gd name="connsiteY41" fmla="*/ 43939 h 1720792"/>
              <a:gd name="connsiteX42" fmla="*/ 6338678 w 6805606"/>
              <a:gd name="connsiteY42" fmla="*/ 53667 h 1720792"/>
              <a:gd name="connsiteX43" fmla="*/ 6465138 w 6805606"/>
              <a:gd name="connsiteY43" fmla="*/ 82850 h 1720792"/>
              <a:gd name="connsiteX44" fmla="*/ 6542959 w 6805606"/>
              <a:gd name="connsiteY44" fmla="*/ 92578 h 1720792"/>
              <a:gd name="connsiteX45" fmla="*/ 6581870 w 6805606"/>
              <a:gd name="connsiteY45" fmla="*/ 112033 h 1720792"/>
              <a:gd name="connsiteX46" fmla="*/ 6611053 w 6805606"/>
              <a:gd name="connsiteY46" fmla="*/ 121761 h 1720792"/>
              <a:gd name="connsiteX47" fmla="*/ 6640236 w 6805606"/>
              <a:gd name="connsiteY47" fmla="*/ 141216 h 1720792"/>
              <a:gd name="connsiteX48" fmla="*/ 6698602 w 6805606"/>
              <a:gd name="connsiteY48" fmla="*/ 160671 h 1720792"/>
              <a:gd name="connsiteX49" fmla="*/ 6805606 w 6805606"/>
              <a:gd name="connsiteY49" fmla="*/ 219037 h 1720792"/>
              <a:gd name="connsiteX50" fmla="*/ 6795878 w 6805606"/>
              <a:gd name="connsiteY50" fmla="*/ 958339 h 1720792"/>
              <a:gd name="connsiteX51" fmla="*/ 6786151 w 6805606"/>
              <a:gd name="connsiteY51" fmla="*/ 1045888 h 1720792"/>
              <a:gd name="connsiteX52" fmla="*/ 6776423 w 6805606"/>
              <a:gd name="connsiteY52" fmla="*/ 1230714 h 1720792"/>
              <a:gd name="connsiteX53" fmla="*/ 6766695 w 6805606"/>
              <a:gd name="connsiteY53" fmla="*/ 1376629 h 1720792"/>
              <a:gd name="connsiteX54" fmla="*/ 6756968 w 6805606"/>
              <a:gd name="connsiteY54" fmla="*/ 1405812 h 1720792"/>
              <a:gd name="connsiteX55" fmla="*/ 6737513 w 6805606"/>
              <a:gd name="connsiteY55" fmla="*/ 1561454 h 1720792"/>
              <a:gd name="connsiteX56" fmla="*/ 6727785 w 6805606"/>
              <a:gd name="connsiteY56" fmla="*/ 1697641 h 1720792"/>
              <a:gd name="connsiteX57" fmla="*/ 5764747 w 6805606"/>
              <a:gd name="connsiteY57" fmla="*/ 1707369 h 1720792"/>
              <a:gd name="connsiteX58" fmla="*/ 3877581 w 6805606"/>
              <a:gd name="connsiteY58" fmla="*/ 1697641 h 1720792"/>
              <a:gd name="connsiteX59" fmla="*/ 3634389 w 6805606"/>
              <a:gd name="connsiteY59" fmla="*/ 1707369 h 1720792"/>
              <a:gd name="connsiteX60" fmla="*/ 1708313 w 6805606"/>
              <a:gd name="connsiteY60" fmla="*/ 1678186 h 1720792"/>
              <a:gd name="connsiteX61" fmla="*/ 1572125 w 6805606"/>
              <a:gd name="connsiteY61" fmla="*/ 1668458 h 1720792"/>
              <a:gd name="connsiteX62" fmla="*/ 930100 w 6805606"/>
              <a:gd name="connsiteY62" fmla="*/ 1649003 h 1720792"/>
              <a:gd name="connsiteX63" fmla="*/ 803640 w 6805606"/>
              <a:gd name="connsiteY63" fmla="*/ 1629548 h 1720792"/>
              <a:gd name="connsiteX64" fmla="*/ 570176 w 6805606"/>
              <a:gd name="connsiteY64" fmla="*/ 1619820 h 1720792"/>
              <a:gd name="connsiteX65" fmla="*/ 424261 w 6805606"/>
              <a:gd name="connsiteY65" fmla="*/ 1590637 h 1720792"/>
              <a:gd name="connsiteX66" fmla="*/ 210253 w 6805606"/>
              <a:gd name="connsiteY66" fmla="*/ 1571182 h 1720792"/>
              <a:gd name="connsiteX67" fmla="*/ 5972 w 6805606"/>
              <a:gd name="connsiteY67" fmla="*/ 1551726 h 1720792"/>
              <a:gd name="connsiteX68" fmla="*/ 54610 w 6805606"/>
              <a:gd name="connsiteY68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760849 w 6805606"/>
              <a:gd name="connsiteY27" fmla="*/ 267675 h 1720792"/>
              <a:gd name="connsiteX28" fmla="*/ 3828942 w 6805606"/>
              <a:gd name="connsiteY28" fmla="*/ 248220 h 1720792"/>
              <a:gd name="connsiteX29" fmla="*/ 3935947 w 6805606"/>
              <a:gd name="connsiteY29" fmla="*/ 228765 h 1720792"/>
              <a:gd name="connsiteX30" fmla="*/ 4081861 w 6805606"/>
              <a:gd name="connsiteY30" fmla="*/ 180126 h 1720792"/>
              <a:gd name="connsiteX31" fmla="*/ 4256959 w 6805606"/>
              <a:gd name="connsiteY31" fmla="*/ 150943 h 1720792"/>
              <a:gd name="connsiteX32" fmla="*/ 4325053 w 6805606"/>
              <a:gd name="connsiteY32" fmla="*/ 121761 h 1720792"/>
              <a:gd name="connsiteX33" fmla="*/ 4393147 w 6805606"/>
              <a:gd name="connsiteY33" fmla="*/ 112033 h 1720792"/>
              <a:gd name="connsiteX34" fmla="*/ 4539061 w 6805606"/>
              <a:gd name="connsiteY34" fmla="*/ 82850 h 1720792"/>
              <a:gd name="connsiteX35" fmla="*/ 4626610 w 6805606"/>
              <a:gd name="connsiteY35" fmla="*/ 63395 h 1720792"/>
              <a:gd name="connsiteX36" fmla="*/ 4714159 w 6805606"/>
              <a:gd name="connsiteY36" fmla="*/ 43939 h 1720792"/>
              <a:gd name="connsiteX37" fmla="*/ 5035172 w 6805606"/>
              <a:gd name="connsiteY37" fmla="*/ 24484 h 1720792"/>
              <a:gd name="connsiteX38" fmla="*/ 5774474 w 6805606"/>
              <a:gd name="connsiteY38" fmla="*/ 24484 h 1720792"/>
              <a:gd name="connsiteX39" fmla="*/ 5959300 w 6805606"/>
              <a:gd name="connsiteY39" fmla="*/ 34212 h 1720792"/>
              <a:gd name="connsiteX40" fmla="*/ 6290040 w 6805606"/>
              <a:gd name="connsiteY40" fmla="*/ 43939 h 1720792"/>
              <a:gd name="connsiteX41" fmla="*/ 6338678 w 6805606"/>
              <a:gd name="connsiteY41" fmla="*/ 53667 h 1720792"/>
              <a:gd name="connsiteX42" fmla="*/ 6465138 w 6805606"/>
              <a:gd name="connsiteY42" fmla="*/ 82850 h 1720792"/>
              <a:gd name="connsiteX43" fmla="*/ 6542959 w 6805606"/>
              <a:gd name="connsiteY43" fmla="*/ 92578 h 1720792"/>
              <a:gd name="connsiteX44" fmla="*/ 6581870 w 6805606"/>
              <a:gd name="connsiteY44" fmla="*/ 112033 h 1720792"/>
              <a:gd name="connsiteX45" fmla="*/ 6611053 w 6805606"/>
              <a:gd name="connsiteY45" fmla="*/ 121761 h 1720792"/>
              <a:gd name="connsiteX46" fmla="*/ 6640236 w 6805606"/>
              <a:gd name="connsiteY46" fmla="*/ 141216 h 1720792"/>
              <a:gd name="connsiteX47" fmla="*/ 6698602 w 6805606"/>
              <a:gd name="connsiteY47" fmla="*/ 160671 h 1720792"/>
              <a:gd name="connsiteX48" fmla="*/ 6805606 w 6805606"/>
              <a:gd name="connsiteY48" fmla="*/ 219037 h 1720792"/>
              <a:gd name="connsiteX49" fmla="*/ 6795878 w 6805606"/>
              <a:gd name="connsiteY49" fmla="*/ 958339 h 1720792"/>
              <a:gd name="connsiteX50" fmla="*/ 6786151 w 6805606"/>
              <a:gd name="connsiteY50" fmla="*/ 1045888 h 1720792"/>
              <a:gd name="connsiteX51" fmla="*/ 6776423 w 6805606"/>
              <a:gd name="connsiteY51" fmla="*/ 1230714 h 1720792"/>
              <a:gd name="connsiteX52" fmla="*/ 6766695 w 6805606"/>
              <a:gd name="connsiteY52" fmla="*/ 1376629 h 1720792"/>
              <a:gd name="connsiteX53" fmla="*/ 6756968 w 6805606"/>
              <a:gd name="connsiteY53" fmla="*/ 1405812 h 1720792"/>
              <a:gd name="connsiteX54" fmla="*/ 6737513 w 6805606"/>
              <a:gd name="connsiteY54" fmla="*/ 1561454 h 1720792"/>
              <a:gd name="connsiteX55" fmla="*/ 6727785 w 6805606"/>
              <a:gd name="connsiteY55" fmla="*/ 1697641 h 1720792"/>
              <a:gd name="connsiteX56" fmla="*/ 5764747 w 6805606"/>
              <a:gd name="connsiteY56" fmla="*/ 1707369 h 1720792"/>
              <a:gd name="connsiteX57" fmla="*/ 3877581 w 6805606"/>
              <a:gd name="connsiteY57" fmla="*/ 1697641 h 1720792"/>
              <a:gd name="connsiteX58" fmla="*/ 3634389 w 6805606"/>
              <a:gd name="connsiteY58" fmla="*/ 1707369 h 1720792"/>
              <a:gd name="connsiteX59" fmla="*/ 1708313 w 6805606"/>
              <a:gd name="connsiteY59" fmla="*/ 1678186 h 1720792"/>
              <a:gd name="connsiteX60" fmla="*/ 1572125 w 6805606"/>
              <a:gd name="connsiteY60" fmla="*/ 1668458 h 1720792"/>
              <a:gd name="connsiteX61" fmla="*/ 930100 w 6805606"/>
              <a:gd name="connsiteY61" fmla="*/ 1649003 h 1720792"/>
              <a:gd name="connsiteX62" fmla="*/ 803640 w 6805606"/>
              <a:gd name="connsiteY62" fmla="*/ 1629548 h 1720792"/>
              <a:gd name="connsiteX63" fmla="*/ 570176 w 6805606"/>
              <a:gd name="connsiteY63" fmla="*/ 1619820 h 1720792"/>
              <a:gd name="connsiteX64" fmla="*/ 424261 w 6805606"/>
              <a:gd name="connsiteY64" fmla="*/ 1590637 h 1720792"/>
              <a:gd name="connsiteX65" fmla="*/ 210253 w 6805606"/>
              <a:gd name="connsiteY65" fmla="*/ 1571182 h 1720792"/>
              <a:gd name="connsiteX66" fmla="*/ 5972 w 6805606"/>
              <a:gd name="connsiteY66" fmla="*/ 1551726 h 1720792"/>
              <a:gd name="connsiteX67" fmla="*/ 54610 w 6805606"/>
              <a:gd name="connsiteY67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338678 w 6805606"/>
              <a:gd name="connsiteY40" fmla="*/ 53667 h 1720792"/>
              <a:gd name="connsiteX41" fmla="*/ 6465138 w 6805606"/>
              <a:gd name="connsiteY41" fmla="*/ 82850 h 1720792"/>
              <a:gd name="connsiteX42" fmla="*/ 6542959 w 6805606"/>
              <a:gd name="connsiteY42" fmla="*/ 92578 h 1720792"/>
              <a:gd name="connsiteX43" fmla="*/ 6581870 w 6805606"/>
              <a:gd name="connsiteY43" fmla="*/ 112033 h 1720792"/>
              <a:gd name="connsiteX44" fmla="*/ 6611053 w 6805606"/>
              <a:gd name="connsiteY44" fmla="*/ 121761 h 1720792"/>
              <a:gd name="connsiteX45" fmla="*/ 6640236 w 6805606"/>
              <a:gd name="connsiteY45" fmla="*/ 141216 h 1720792"/>
              <a:gd name="connsiteX46" fmla="*/ 6698602 w 6805606"/>
              <a:gd name="connsiteY46" fmla="*/ 160671 h 1720792"/>
              <a:gd name="connsiteX47" fmla="*/ 6805606 w 6805606"/>
              <a:gd name="connsiteY47" fmla="*/ 219037 h 1720792"/>
              <a:gd name="connsiteX48" fmla="*/ 6795878 w 6805606"/>
              <a:gd name="connsiteY48" fmla="*/ 958339 h 1720792"/>
              <a:gd name="connsiteX49" fmla="*/ 6786151 w 6805606"/>
              <a:gd name="connsiteY49" fmla="*/ 1045888 h 1720792"/>
              <a:gd name="connsiteX50" fmla="*/ 6776423 w 6805606"/>
              <a:gd name="connsiteY50" fmla="*/ 1230714 h 1720792"/>
              <a:gd name="connsiteX51" fmla="*/ 6766695 w 6805606"/>
              <a:gd name="connsiteY51" fmla="*/ 1376629 h 1720792"/>
              <a:gd name="connsiteX52" fmla="*/ 6756968 w 6805606"/>
              <a:gd name="connsiteY52" fmla="*/ 1405812 h 1720792"/>
              <a:gd name="connsiteX53" fmla="*/ 6737513 w 6805606"/>
              <a:gd name="connsiteY53" fmla="*/ 1561454 h 1720792"/>
              <a:gd name="connsiteX54" fmla="*/ 6727785 w 6805606"/>
              <a:gd name="connsiteY54" fmla="*/ 1697641 h 1720792"/>
              <a:gd name="connsiteX55" fmla="*/ 5764747 w 6805606"/>
              <a:gd name="connsiteY55" fmla="*/ 1707369 h 1720792"/>
              <a:gd name="connsiteX56" fmla="*/ 3877581 w 6805606"/>
              <a:gd name="connsiteY56" fmla="*/ 1697641 h 1720792"/>
              <a:gd name="connsiteX57" fmla="*/ 3634389 w 6805606"/>
              <a:gd name="connsiteY57" fmla="*/ 1707369 h 1720792"/>
              <a:gd name="connsiteX58" fmla="*/ 1708313 w 6805606"/>
              <a:gd name="connsiteY58" fmla="*/ 1678186 h 1720792"/>
              <a:gd name="connsiteX59" fmla="*/ 1572125 w 6805606"/>
              <a:gd name="connsiteY59" fmla="*/ 1668458 h 1720792"/>
              <a:gd name="connsiteX60" fmla="*/ 930100 w 6805606"/>
              <a:gd name="connsiteY60" fmla="*/ 1649003 h 1720792"/>
              <a:gd name="connsiteX61" fmla="*/ 803640 w 6805606"/>
              <a:gd name="connsiteY61" fmla="*/ 1629548 h 1720792"/>
              <a:gd name="connsiteX62" fmla="*/ 570176 w 6805606"/>
              <a:gd name="connsiteY62" fmla="*/ 1619820 h 1720792"/>
              <a:gd name="connsiteX63" fmla="*/ 424261 w 6805606"/>
              <a:gd name="connsiteY63" fmla="*/ 1590637 h 1720792"/>
              <a:gd name="connsiteX64" fmla="*/ 210253 w 6805606"/>
              <a:gd name="connsiteY64" fmla="*/ 1571182 h 1720792"/>
              <a:gd name="connsiteX65" fmla="*/ 5972 w 6805606"/>
              <a:gd name="connsiteY65" fmla="*/ 1551726 h 1720792"/>
              <a:gd name="connsiteX66" fmla="*/ 54610 w 6805606"/>
              <a:gd name="connsiteY66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338678 w 6805606"/>
              <a:gd name="connsiteY40" fmla="*/ 53667 h 1720792"/>
              <a:gd name="connsiteX41" fmla="*/ 6465138 w 6805606"/>
              <a:gd name="connsiteY41" fmla="*/ 82850 h 1720792"/>
              <a:gd name="connsiteX42" fmla="*/ 6542959 w 6805606"/>
              <a:gd name="connsiteY42" fmla="*/ 92578 h 1720792"/>
              <a:gd name="connsiteX43" fmla="*/ 6611053 w 6805606"/>
              <a:gd name="connsiteY43" fmla="*/ 121761 h 1720792"/>
              <a:gd name="connsiteX44" fmla="*/ 6640236 w 6805606"/>
              <a:gd name="connsiteY44" fmla="*/ 141216 h 1720792"/>
              <a:gd name="connsiteX45" fmla="*/ 6698602 w 6805606"/>
              <a:gd name="connsiteY45" fmla="*/ 160671 h 1720792"/>
              <a:gd name="connsiteX46" fmla="*/ 6805606 w 6805606"/>
              <a:gd name="connsiteY46" fmla="*/ 219037 h 1720792"/>
              <a:gd name="connsiteX47" fmla="*/ 6795878 w 6805606"/>
              <a:gd name="connsiteY47" fmla="*/ 958339 h 1720792"/>
              <a:gd name="connsiteX48" fmla="*/ 6786151 w 6805606"/>
              <a:gd name="connsiteY48" fmla="*/ 1045888 h 1720792"/>
              <a:gd name="connsiteX49" fmla="*/ 6776423 w 6805606"/>
              <a:gd name="connsiteY49" fmla="*/ 1230714 h 1720792"/>
              <a:gd name="connsiteX50" fmla="*/ 6766695 w 6805606"/>
              <a:gd name="connsiteY50" fmla="*/ 1376629 h 1720792"/>
              <a:gd name="connsiteX51" fmla="*/ 6756968 w 6805606"/>
              <a:gd name="connsiteY51" fmla="*/ 1405812 h 1720792"/>
              <a:gd name="connsiteX52" fmla="*/ 6737513 w 6805606"/>
              <a:gd name="connsiteY52" fmla="*/ 1561454 h 1720792"/>
              <a:gd name="connsiteX53" fmla="*/ 6727785 w 6805606"/>
              <a:gd name="connsiteY53" fmla="*/ 1697641 h 1720792"/>
              <a:gd name="connsiteX54" fmla="*/ 5764747 w 6805606"/>
              <a:gd name="connsiteY54" fmla="*/ 1707369 h 1720792"/>
              <a:gd name="connsiteX55" fmla="*/ 3877581 w 6805606"/>
              <a:gd name="connsiteY55" fmla="*/ 1697641 h 1720792"/>
              <a:gd name="connsiteX56" fmla="*/ 3634389 w 6805606"/>
              <a:gd name="connsiteY56" fmla="*/ 1707369 h 1720792"/>
              <a:gd name="connsiteX57" fmla="*/ 1708313 w 6805606"/>
              <a:gd name="connsiteY57" fmla="*/ 1678186 h 1720792"/>
              <a:gd name="connsiteX58" fmla="*/ 1572125 w 6805606"/>
              <a:gd name="connsiteY58" fmla="*/ 1668458 h 1720792"/>
              <a:gd name="connsiteX59" fmla="*/ 930100 w 6805606"/>
              <a:gd name="connsiteY59" fmla="*/ 1649003 h 1720792"/>
              <a:gd name="connsiteX60" fmla="*/ 803640 w 6805606"/>
              <a:gd name="connsiteY60" fmla="*/ 1629548 h 1720792"/>
              <a:gd name="connsiteX61" fmla="*/ 570176 w 6805606"/>
              <a:gd name="connsiteY61" fmla="*/ 1619820 h 1720792"/>
              <a:gd name="connsiteX62" fmla="*/ 424261 w 6805606"/>
              <a:gd name="connsiteY62" fmla="*/ 1590637 h 1720792"/>
              <a:gd name="connsiteX63" fmla="*/ 210253 w 6805606"/>
              <a:gd name="connsiteY63" fmla="*/ 1571182 h 1720792"/>
              <a:gd name="connsiteX64" fmla="*/ 5972 w 6805606"/>
              <a:gd name="connsiteY64" fmla="*/ 1551726 h 1720792"/>
              <a:gd name="connsiteX65" fmla="*/ 54610 w 6805606"/>
              <a:gd name="connsiteY65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640236 w 6805606"/>
              <a:gd name="connsiteY43" fmla="*/ 141216 h 1720792"/>
              <a:gd name="connsiteX44" fmla="*/ 6698602 w 6805606"/>
              <a:gd name="connsiteY44" fmla="*/ 160671 h 1720792"/>
              <a:gd name="connsiteX45" fmla="*/ 6805606 w 6805606"/>
              <a:gd name="connsiteY45" fmla="*/ 219037 h 1720792"/>
              <a:gd name="connsiteX46" fmla="*/ 6795878 w 6805606"/>
              <a:gd name="connsiteY46" fmla="*/ 958339 h 1720792"/>
              <a:gd name="connsiteX47" fmla="*/ 6786151 w 6805606"/>
              <a:gd name="connsiteY47" fmla="*/ 1045888 h 1720792"/>
              <a:gd name="connsiteX48" fmla="*/ 6776423 w 6805606"/>
              <a:gd name="connsiteY48" fmla="*/ 1230714 h 1720792"/>
              <a:gd name="connsiteX49" fmla="*/ 6766695 w 6805606"/>
              <a:gd name="connsiteY49" fmla="*/ 1376629 h 1720792"/>
              <a:gd name="connsiteX50" fmla="*/ 6756968 w 6805606"/>
              <a:gd name="connsiteY50" fmla="*/ 1405812 h 1720792"/>
              <a:gd name="connsiteX51" fmla="*/ 6737513 w 6805606"/>
              <a:gd name="connsiteY51" fmla="*/ 1561454 h 1720792"/>
              <a:gd name="connsiteX52" fmla="*/ 6727785 w 6805606"/>
              <a:gd name="connsiteY52" fmla="*/ 1697641 h 1720792"/>
              <a:gd name="connsiteX53" fmla="*/ 5764747 w 6805606"/>
              <a:gd name="connsiteY53" fmla="*/ 1707369 h 1720792"/>
              <a:gd name="connsiteX54" fmla="*/ 3877581 w 6805606"/>
              <a:gd name="connsiteY54" fmla="*/ 1697641 h 1720792"/>
              <a:gd name="connsiteX55" fmla="*/ 3634389 w 6805606"/>
              <a:gd name="connsiteY55" fmla="*/ 1707369 h 1720792"/>
              <a:gd name="connsiteX56" fmla="*/ 1708313 w 6805606"/>
              <a:gd name="connsiteY56" fmla="*/ 1678186 h 1720792"/>
              <a:gd name="connsiteX57" fmla="*/ 1572125 w 6805606"/>
              <a:gd name="connsiteY57" fmla="*/ 1668458 h 1720792"/>
              <a:gd name="connsiteX58" fmla="*/ 930100 w 6805606"/>
              <a:gd name="connsiteY58" fmla="*/ 1649003 h 1720792"/>
              <a:gd name="connsiteX59" fmla="*/ 803640 w 6805606"/>
              <a:gd name="connsiteY59" fmla="*/ 1629548 h 1720792"/>
              <a:gd name="connsiteX60" fmla="*/ 570176 w 6805606"/>
              <a:gd name="connsiteY60" fmla="*/ 1619820 h 1720792"/>
              <a:gd name="connsiteX61" fmla="*/ 424261 w 6805606"/>
              <a:gd name="connsiteY61" fmla="*/ 1590637 h 1720792"/>
              <a:gd name="connsiteX62" fmla="*/ 210253 w 6805606"/>
              <a:gd name="connsiteY62" fmla="*/ 1571182 h 1720792"/>
              <a:gd name="connsiteX63" fmla="*/ 5972 w 6805606"/>
              <a:gd name="connsiteY63" fmla="*/ 1551726 h 1720792"/>
              <a:gd name="connsiteX64" fmla="*/ 54610 w 6805606"/>
              <a:gd name="connsiteY64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640236 w 6805606"/>
              <a:gd name="connsiteY43" fmla="*/ 141216 h 1720792"/>
              <a:gd name="connsiteX44" fmla="*/ 6805606 w 6805606"/>
              <a:gd name="connsiteY44" fmla="*/ 219037 h 1720792"/>
              <a:gd name="connsiteX45" fmla="*/ 6795878 w 6805606"/>
              <a:gd name="connsiteY45" fmla="*/ 958339 h 1720792"/>
              <a:gd name="connsiteX46" fmla="*/ 6786151 w 6805606"/>
              <a:gd name="connsiteY46" fmla="*/ 1045888 h 1720792"/>
              <a:gd name="connsiteX47" fmla="*/ 6776423 w 6805606"/>
              <a:gd name="connsiteY47" fmla="*/ 1230714 h 1720792"/>
              <a:gd name="connsiteX48" fmla="*/ 6766695 w 6805606"/>
              <a:gd name="connsiteY48" fmla="*/ 1376629 h 1720792"/>
              <a:gd name="connsiteX49" fmla="*/ 6756968 w 6805606"/>
              <a:gd name="connsiteY49" fmla="*/ 1405812 h 1720792"/>
              <a:gd name="connsiteX50" fmla="*/ 6737513 w 6805606"/>
              <a:gd name="connsiteY50" fmla="*/ 1561454 h 1720792"/>
              <a:gd name="connsiteX51" fmla="*/ 6727785 w 6805606"/>
              <a:gd name="connsiteY51" fmla="*/ 1697641 h 1720792"/>
              <a:gd name="connsiteX52" fmla="*/ 5764747 w 6805606"/>
              <a:gd name="connsiteY52" fmla="*/ 1707369 h 1720792"/>
              <a:gd name="connsiteX53" fmla="*/ 3877581 w 6805606"/>
              <a:gd name="connsiteY53" fmla="*/ 1697641 h 1720792"/>
              <a:gd name="connsiteX54" fmla="*/ 3634389 w 6805606"/>
              <a:gd name="connsiteY54" fmla="*/ 1707369 h 1720792"/>
              <a:gd name="connsiteX55" fmla="*/ 1708313 w 6805606"/>
              <a:gd name="connsiteY55" fmla="*/ 1678186 h 1720792"/>
              <a:gd name="connsiteX56" fmla="*/ 1572125 w 6805606"/>
              <a:gd name="connsiteY56" fmla="*/ 1668458 h 1720792"/>
              <a:gd name="connsiteX57" fmla="*/ 930100 w 6805606"/>
              <a:gd name="connsiteY57" fmla="*/ 1649003 h 1720792"/>
              <a:gd name="connsiteX58" fmla="*/ 803640 w 6805606"/>
              <a:gd name="connsiteY58" fmla="*/ 1629548 h 1720792"/>
              <a:gd name="connsiteX59" fmla="*/ 570176 w 6805606"/>
              <a:gd name="connsiteY59" fmla="*/ 1619820 h 1720792"/>
              <a:gd name="connsiteX60" fmla="*/ 424261 w 6805606"/>
              <a:gd name="connsiteY60" fmla="*/ 1590637 h 1720792"/>
              <a:gd name="connsiteX61" fmla="*/ 210253 w 6805606"/>
              <a:gd name="connsiteY61" fmla="*/ 1571182 h 1720792"/>
              <a:gd name="connsiteX62" fmla="*/ 5972 w 6805606"/>
              <a:gd name="connsiteY62" fmla="*/ 1551726 h 1720792"/>
              <a:gd name="connsiteX63" fmla="*/ 54610 w 6805606"/>
              <a:gd name="connsiteY63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56968 w 6805606"/>
              <a:gd name="connsiteY48" fmla="*/ 1405812 h 1720792"/>
              <a:gd name="connsiteX49" fmla="*/ 6737513 w 6805606"/>
              <a:gd name="connsiteY49" fmla="*/ 1561454 h 1720792"/>
              <a:gd name="connsiteX50" fmla="*/ 6727785 w 6805606"/>
              <a:gd name="connsiteY50" fmla="*/ 1697641 h 1720792"/>
              <a:gd name="connsiteX51" fmla="*/ 5764747 w 6805606"/>
              <a:gd name="connsiteY51" fmla="*/ 1707369 h 1720792"/>
              <a:gd name="connsiteX52" fmla="*/ 3877581 w 6805606"/>
              <a:gd name="connsiteY52" fmla="*/ 1697641 h 1720792"/>
              <a:gd name="connsiteX53" fmla="*/ 3634389 w 6805606"/>
              <a:gd name="connsiteY53" fmla="*/ 1707369 h 1720792"/>
              <a:gd name="connsiteX54" fmla="*/ 1708313 w 6805606"/>
              <a:gd name="connsiteY54" fmla="*/ 1678186 h 1720792"/>
              <a:gd name="connsiteX55" fmla="*/ 1572125 w 6805606"/>
              <a:gd name="connsiteY55" fmla="*/ 1668458 h 1720792"/>
              <a:gd name="connsiteX56" fmla="*/ 930100 w 6805606"/>
              <a:gd name="connsiteY56" fmla="*/ 1649003 h 1720792"/>
              <a:gd name="connsiteX57" fmla="*/ 803640 w 6805606"/>
              <a:gd name="connsiteY57" fmla="*/ 1629548 h 1720792"/>
              <a:gd name="connsiteX58" fmla="*/ 570176 w 6805606"/>
              <a:gd name="connsiteY58" fmla="*/ 1619820 h 1720792"/>
              <a:gd name="connsiteX59" fmla="*/ 424261 w 6805606"/>
              <a:gd name="connsiteY59" fmla="*/ 1590637 h 1720792"/>
              <a:gd name="connsiteX60" fmla="*/ 210253 w 6805606"/>
              <a:gd name="connsiteY60" fmla="*/ 1571182 h 1720792"/>
              <a:gd name="connsiteX61" fmla="*/ 5972 w 6805606"/>
              <a:gd name="connsiteY61" fmla="*/ 1551726 h 1720792"/>
              <a:gd name="connsiteX62" fmla="*/ 54610 w 6805606"/>
              <a:gd name="connsiteY62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260840 w 6805606"/>
              <a:gd name="connsiteY15" fmla="*/ 754058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26185 w 6805606"/>
              <a:gd name="connsiteY16" fmla="*/ 6875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1985450 w 6805606"/>
              <a:gd name="connsiteY17" fmla="*/ 704458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728472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84522 w 6805606"/>
              <a:gd name="connsiteY24" fmla="*/ 340582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60709 w 6805606"/>
              <a:gd name="connsiteY24" fmla="*/ 288194 h 1720792"/>
              <a:gd name="connsiteX25" fmla="*/ 3535137 w 6805606"/>
              <a:gd name="connsiteY25" fmla="*/ 315351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60709 w 6805606"/>
              <a:gd name="connsiteY24" fmla="*/ 288194 h 1720792"/>
              <a:gd name="connsiteX25" fmla="*/ 3587525 w 6805606"/>
              <a:gd name="connsiteY25" fmla="*/ 210576 h 1720792"/>
              <a:gd name="connsiteX26" fmla="*/ 3721938 w 6805606"/>
              <a:gd name="connsiteY26" fmla="*/ 277403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60709 w 6805606"/>
              <a:gd name="connsiteY24" fmla="*/ 288194 h 1720792"/>
              <a:gd name="connsiteX25" fmla="*/ 3587525 w 6805606"/>
              <a:gd name="connsiteY25" fmla="*/ 210576 h 1720792"/>
              <a:gd name="connsiteX26" fmla="*/ 3760038 w 6805606"/>
              <a:gd name="connsiteY26" fmla="*/ 167865 h 1720792"/>
              <a:gd name="connsiteX27" fmla="*/ 3828942 w 6805606"/>
              <a:gd name="connsiteY27" fmla="*/ 248220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60709 w 6805606"/>
              <a:gd name="connsiteY24" fmla="*/ 288194 h 1720792"/>
              <a:gd name="connsiteX25" fmla="*/ 3587525 w 6805606"/>
              <a:gd name="connsiteY25" fmla="*/ 210576 h 1720792"/>
              <a:gd name="connsiteX26" fmla="*/ 3760038 w 6805606"/>
              <a:gd name="connsiteY26" fmla="*/ 167865 h 1720792"/>
              <a:gd name="connsiteX27" fmla="*/ 3886092 w 6805606"/>
              <a:gd name="connsiteY27" fmla="*/ 129158 h 1720792"/>
              <a:gd name="connsiteX28" fmla="*/ 3935947 w 6805606"/>
              <a:gd name="connsiteY28" fmla="*/ 2287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60709 w 6805606"/>
              <a:gd name="connsiteY24" fmla="*/ 288194 h 1720792"/>
              <a:gd name="connsiteX25" fmla="*/ 3587525 w 6805606"/>
              <a:gd name="connsiteY25" fmla="*/ 210576 h 1720792"/>
              <a:gd name="connsiteX26" fmla="*/ 3760038 w 6805606"/>
              <a:gd name="connsiteY26" fmla="*/ 167865 h 1720792"/>
              <a:gd name="connsiteX27" fmla="*/ 3886092 w 6805606"/>
              <a:gd name="connsiteY27" fmla="*/ 129158 h 1720792"/>
              <a:gd name="connsiteX28" fmla="*/ 4002622 w 6805606"/>
              <a:gd name="connsiteY28" fmla="*/ 76365 h 1720792"/>
              <a:gd name="connsiteX29" fmla="*/ 4081861 w 6805606"/>
              <a:gd name="connsiteY29" fmla="*/ 180126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60709 w 6805606"/>
              <a:gd name="connsiteY24" fmla="*/ 288194 h 1720792"/>
              <a:gd name="connsiteX25" fmla="*/ 3587525 w 6805606"/>
              <a:gd name="connsiteY25" fmla="*/ 210576 h 1720792"/>
              <a:gd name="connsiteX26" fmla="*/ 3760038 w 6805606"/>
              <a:gd name="connsiteY26" fmla="*/ 167865 h 1720792"/>
              <a:gd name="connsiteX27" fmla="*/ 3886092 w 6805606"/>
              <a:gd name="connsiteY27" fmla="*/ 129158 h 1720792"/>
              <a:gd name="connsiteX28" fmla="*/ 4002622 w 6805606"/>
              <a:gd name="connsiteY28" fmla="*/ 76365 h 1720792"/>
              <a:gd name="connsiteX29" fmla="*/ 4172348 w 6805606"/>
              <a:gd name="connsiteY29" fmla="*/ 51539 h 1720792"/>
              <a:gd name="connsiteX30" fmla="*/ 4256959 w 6805606"/>
              <a:gd name="connsiteY30" fmla="*/ 15094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34995 h 1720792"/>
              <a:gd name="connsiteX1" fmla="*/ 54610 w 6805606"/>
              <a:gd name="connsiteY1" fmla="*/ 1434995 h 1720792"/>
              <a:gd name="connsiteX2" fmla="*/ 171342 w 6805606"/>
              <a:gd name="connsiteY2" fmla="*/ 1337718 h 1720792"/>
              <a:gd name="connsiteX3" fmla="*/ 190798 w 6805606"/>
              <a:gd name="connsiteY3" fmla="*/ 1318263 h 1720792"/>
              <a:gd name="connsiteX4" fmla="*/ 297802 w 6805606"/>
              <a:gd name="connsiteY4" fmla="*/ 1230714 h 1720792"/>
              <a:gd name="connsiteX5" fmla="*/ 356168 w 6805606"/>
              <a:gd name="connsiteY5" fmla="*/ 1182075 h 1720792"/>
              <a:gd name="connsiteX6" fmla="*/ 453444 w 6805606"/>
              <a:gd name="connsiteY6" fmla="*/ 1094526 h 1720792"/>
              <a:gd name="connsiteX7" fmla="*/ 511810 w 6805606"/>
              <a:gd name="connsiteY7" fmla="*/ 1055616 h 1720792"/>
              <a:gd name="connsiteX8" fmla="*/ 570176 w 6805606"/>
              <a:gd name="connsiteY8" fmla="*/ 1026433 h 1720792"/>
              <a:gd name="connsiteX9" fmla="*/ 599359 w 6805606"/>
              <a:gd name="connsiteY9" fmla="*/ 1006978 h 1720792"/>
              <a:gd name="connsiteX10" fmla="*/ 784185 w 6805606"/>
              <a:gd name="connsiteY10" fmla="*/ 929156 h 1720792"/>
              <a:gd name="connsiteX11" fmla="*/ 910644 w 6805606"/>
              <a:gd name="connsiteY11" fmla="*/ 880518 h 1720792"/>
              <a:gd name="connsiteX12" fmla="*/ 1017649 w 6805606"/>
              <a:gd name="connsiteY12" fmla="*/ 831880 h 1720792"/>
              <a:gd name="connsiteX13" fmla="*/ 1105198 w 6805606"/>
              <a:gd name="connsiteY13" fmla="*/ 792969 h 1720792"/>
              <a:gd name="connsiteX14" fmla="*/ 1134381 w 6805606"/>
              <a:gd name="connsiteY14" fmla="*/ 783241 h 1720792"/>
              <a:gd name="connsiteX15" fmla="*/ 1322753 w 6805606"/>
              <a:gd name="connsiteY15" fmla="*/ 706433 h 1720792"/>
              <a:gd name="connsiteX16" fmla="*/ 1669048 w 6805606"/>
              <a:gd name="connsiteY16" fmla="*/ 649486 h 1720792"/>
              <a:gd name="connsiteX17" fmla="*/ 2033075 w 6805606"/>
              <a:gd name="connsiteY17" fmla="*/ 637783 h 1720792"/>
              <a:gd name="connsiteX18" fmla="*/ 2296330 w 6805606"/>
              <a:gd name="connsiteY18" fmla="*/ 609410 h 1720792"/>
              <a:gd name="connsiteX19" fmla="*/ 2823446 w 6805606"/>
              <a:gd name="connsiteY19" fmla="*/ 740784 h 1720792"/>
              <a:gd name="connsiteX20" fmla="*/ 2950667 w 6805606"/>
              <a:gd name="connsiteY20" fmla="*/ 740582 h 1720792"/>
              <a:gd name="connsiteX21" fmla="*/ 3160774 w 6805606"/>
              <a:gd name="connsiteY21" fmla="*/ 692298 h 1720792"/>
              <a:gd name="connsiteX22" fmla="*/ 3312009 w 6805606"/>
              <a:gd name="connsiteY22" fmla="*/ 612500 h 1720792"/>
              <a:gd name="connsiteX23" fmla="*/ 3392211 w 6805606"/>
              <a:gd name="connsiteY23" fmla="*/ 501139 h 1720792"/>
              <a:gd name="connsiteX24" fmla="*/ 3460709 w 6805606"/>
              <a:gd name="connsiteY24" fmla="*/ 288194 h 1720792"/>
              <a:gd name="connsiteX25" fmla="*/ 3587525 w 6805606"/>
              <a:gd name="connsiteY25" fmla="*/ 210576 h 1720792"/>
              <a:gd name="connsiteX26" fmla="*/ 3760038 w 6805606"/>
              <a:gd name="connsiteY26" fmla="*/ 167865 h 1720792"/>
              <a:gd name="connsiteX27" fmla="*/ 3886092 w 6805606"/>
              <a:gd name="connsiteY27" fmla="*/ 129158 h 1720792"/>
              <a:gd name="connsiteX28" fmla="*/ 4002622 w 6805606"/>
              <a:gd name="connsiteY28" fmla="*/ 76365 h 1720792"/>
              <a:gd name="connsiteX29" fmla="*/ 4172348 w 6805606"/>
              <a:gd name="connsiteY29" fmla="*/ 51539 h 1720792"/>
              <a:gd name="connsiteX30" fmla="*/ 4318871 w 6805606"/>
              <a:gd name="connsiteY30" fmla="*/ 17593 h 1720792"/>
              <a:gd name="connsiteX31" fmla="*/ 4325053 w 6805606"/>
              <a:gd name="connsiteY31" fmla="*/ 121761 h 1720792"/>
              <a:gd name="connsiteX32" fmla="*/ 4393147 w 6805606"/>
              <a:gd name="connsiteY32" fmla="*/ 112033 h 1720792"/>
              <a:gd name="connsiteX33" fmla="*/ 4539061 w 6805606"/>
              <a:gd name="connsiteY33" fmla="*/ 82850 h 1720792"/>
              <a:gd name="connsiteX34" fmla="*/ 4626610 w 6805606"/>
              <a:gd name="connsiteY34" fmla="*/ 63395 h 1720792"/>
              <a:gd name="connsiteX35" fmla="*/ 4714159 w 6805606"/>
              <a:gd name="connsiteY35" fmla="*/ 43939 h 1720792"/>
              <a:gd name="connsiteX36" fmla="*/ 5035172 w 6805606"/>
              <a:gd name="connsiteY36" fmla="*/ 24484 h 1720792"/>
              <a:gd name="connsiteX37" fmla="*/ 5774474 w 6805606"/>
              <a:gd name="connsiteY37" fmla="*/ 24484 h 1720792"/>
              <a:gd name="connsiteX38" fmla="*/ 5959300 w 6805606"/>
              <a:gd name="connsiteY38" fmla="*/ 34212 h 1720792"/>
              <a:gd name="connsiteX39" fmla="*/ 6290040 w 6805606"/>
              <a:gd name="connsiteY39" fmla="*/ 43939 h 1720792"/>
              <a:gd name="connsiteX40" fmla="*/ 6465138 w 6805606"/>
              <a:gd name="connsiteY40" fmla="*/ 82850 h 1720792"/>
              <a:gd name="connsiteX41" fmla="*/ 6542959 w 6805606"/>
              <a:gd name="connsiteY41" fmla="*/ 92578 h 1720792"/>
              <a:gd name="connsiteX42" fmla="*/ 6611053 w 6805606"/>
              <a:gd name="connsiteY42" fmla="*/ 121761 h 1720792"/>
              <a:gd name="connsiteX43" fmla="*/ 6805606 w 6805606"/>
              <a:gd name="connsiteY43" fmla="*/ 219037 h 1720792"/>
              <a:gd name="connsiteX44" fmla="*/ 6795878 w 6805606"/>
              <a:gd name="connsiteY44" fmla="*/ 958339 h 1720792"/>
              <a:gd name="connsiteX45" fmla="*/ 6786151 w 6805606"/>
              <a:gd name="connsiteY45" fmla="*/ 1045888 h 1720792"/>
              <a:gd name="connsiteX46" fmla="*/ 6776423 w 6805606"/>
              <a:gd name="connsiteY46" fmla="*/ 1230714 h 1720792"/>
              <a:gd name="connsiteX47" fmla="*/ 6766695 w 6805606"/>
              <a:gd name="connsiteY47" fmla="*/ 1376629 h 1720792"/>
              <a:gd name="connsiteX48" fmla="*/ 6737513 w 6805606"/>
              <a:gd name="connsiteY48" fmla="*/ 1561454 h 1720792"/>
              <a:gd name="connsiteX49" fmla="*/ 6727785 w 6805606"/>
              <a:gd name="connsiteY49" fmla="*/ 1697641 h 1720792"/>
              <a:gd name="connsiteX50" fmla="*/ 5764747 w 6805606"/>
              <a:gd name="connsiteY50" fmla="*/ 1707369 h 1720792"/>
              <a:gd name="connsiteX51" fmla="*/ 3877581 w 6805606"/>
              <a:gd name="connsiteY51" fmla="*/ 1697641 h 1720792"/>
              <a:gd name="connsiteX52" fmla="*/ 3634389 w 6805606"/>
              <a:gd name="connsiteY52" fmla="*/ 1707369 h 1720792"/>
              <a:gd name="connsiteX53" fmla="*/ 1708313 w 6805606"/>
              <a:gd name="connsiteY53" fmla="*/ 1678186 h 1720792"/>
              <a:gd name="connsiteX54" fmla="*/ 1572125 w 6805606"/>
              <a:gd name="connsiteY54" fmla="*/ 1668458 h 1720792"/>
              <a:gd name="connsiteX55" fmla="*/ 930100 w 6805606"/>
              <a:gd name="connsiteY55" fmla="*/ 1649003 h 1720792"/>
              <a:gd name="connsiteX56" fmla="*/ 803640 w 6805606"/>
              <a:gd name="connsiteY56" fmla="*/ 1629548 h 1720792"/>
              <a:gd name="connsiteX57" fmla="*/ 570176 w 6805606"/>
              <a:gd name="connsiteY57" fmla="*/ 1619820 h 1720792"/>
              <a:gd name="connsiteX58" fmla="*/ 424261 w 6805606"/>
              <a:gd name="connsiteY58" fmla="*/ 1590637 h 1720792"/>
              <a:gd name="connsiteX59" fmla="*/ 210253 w 6805606"/>
              <a:gd name="connsiteY59" fmla="*/ 1571182 h 1720792"/>
              <a:gd name="connsiteX60" fmla="*/ 5972 w 6805606"/>
              <a:gd name="connsiteY60" fmla="*/ 1551726 h 1720792"/>
              <a:gd name="connsiteX61" fmla="*/ 54610 w 6805606"/>
              <a:gd name="connsiteY61" fmla="*/ 1434995 h 1720792"/>
              <a:gd name="connsiteX0" fmla="*/ 54610 w 6805606"/>
              <a:gd name="connsiteY0" fmla="*/ 1446259 h 1732056"/>
              <a:gd name="connsiteX1" fmla="*/ 54610 w 6805606"/>
              <a:gd name="connsiteY1" fmla="*/ 1446259 h 1732056"/>
              <a:gd name="connsiteX2" fmla="*/ 171342 w 6805606"/>
              <a:gd name="connsiteY2" fmla="*/ 1348982 h 1732056"/>
              <a:gd name="connsiteX3" fmla="*/ 190798 w 6805606"/>
              <a:gd name="connsiteY3" fmla="*/ 1329527 h 1732056"/>
              <a:gd name="connsiteX4" fmla="*/ 297802 w 6805606"/>
              <a:gd name="connsiteY4" fmla="*/ 1241978 h 1732056"/>
              <a:gd name="connsiteX5" fmla="*/ 356168 w 6805606"/>
              <a:gd name="connsiteY5" fmla="*/ 1193339 h 1732056"/>
              <a:gd name="connsiteX6" fmla="*/ 453444 w 6805606"/>
              <a:gd name="connsiteY6" fmla="*/ 1105790 h 1732056"/>
              <a:gd name="connsiteX7" fmla="*/ 511810 w 6805606"/>
              <a:gd name="connsiteY7" fmla="*/ 1066880 h 1732056"/>
              <a:gd name="connsiteX8" fmla="*/ 570176 w 6805606"/>
              <a:gd name="connsiteY8" fmla="*/ 1037697 h 1732056"/>
              <a:gd name="connsiteX9" fmla="*/ 599359 w 6805606"/>
              <a:gd name="connsiteY9" fmla="*/ 1018242 h 1732056"/>
              <a:gd name="connsiteX10" fmla="*/ 784185 w 6805606"/>
              <a:gd name="connsiteY10" fmla="*/ 940420 h 1732056"/>
              <a:gd name="connsiteX11" fmla="*/ 910644 w 6805606"/>
              <a:gd name="connsiteY11" fmla="*/ 891782 h 1732056"/>
              <a:gd name="connsiteX12" fmla="*/ 1017649 w 6805606"/>
              <a:gd name="connsiteY12" fmla="*/ 843144 h 1732056"/>
              <a:gd name="connsiteX13" fmla="*/ 1105198 w 6805606"/>
              <a:gd name="connsiteY13" fmla="*/ 804233 h 1732056"/>
              <a:gd name="connsiteX14" fmla="*/ 1134381 w 6805606"/>
              <a:gd name="connsiteY14" fmla="*/ 794505 h 1732056"/>
              <a:gd name="connsiteX15" fmla="*/ 1322753 w 6805606"/>
              <a:gd name="connsiteY15" fmla="*/ 717697 h 1732056"/>
              <a:gd name="connsiteX16" fmla="*/ 1669048 w 6805606"/>
              <a:gd name="connsiteY16" fmla="*/ 660750 h 1732056"/>
              <a:gd name="connsiteX17" fmla="*/ 2033075 w 6805606"/>
              <a:gd name="connsiteY17" fmla="*/ 649047 h 1732056"/>
              <a:gd name="connsiteX18" fmla="*/ 2296330 w 6805606"/>
              <a:gd name="connsiteY18" fmla="*/ 620674 h 1732056"/>
              <a:gd name="connsiteX19" fmla="*/ 2823446 w 6805606"/>
              <a:gd name="connsiteY19" fmla="*/ 752048 h 1732056"/>
              <a:gd name="connsiteX20" fmla="*/ 2950667 w 6805606"/>
              <a:gd name="connsiteY20" fmla="*/ 751846 h 1732056"/>
              <a:gd name="connsiteX21" fmla="*/ 3160774 w 6805606"/>
              <a:gd name="connsiteY21" fmla="*/ 703562 h 1732056"/>
              <a:gd name="connsiteX22" fmla="*/ 3312009 w 6805606"/>
              <a:gd name="connsiteY22" fmla="*/ 623764 h 1732056"/>
              <a:gd name="connsiteX23" fmla="*/ 3392211 w 6805606"/>
              <a:gd name="connsiteY23" fmla="*/ 512403 h 1732056"/>
              <a:gd name="connsiteX24" fmla="*/ 3460709 w 6805606"/>
              <a:gd name="connsiteY24" fmla="*/ 299458 h 1732056"/>
              <a:gd name="connsiteX25" fmla="*/ 3587525 w 6805606"/>
              <a:gd name="connsiteY25" fmla="*/ 221840 h 1732056"/>
              <a:gd name="connsiteX26" fmla="*/ 3760038 w 6805606"/>
              <a:gd name="connsiteY26" fmla="*/ 179129 h 1732056"/>
              <a:gd name="connsiteX27" fmla="*/ 3886092 w 6805606"/>
              <a:gd name="connsiteY27" fmla="*/ 140422 h 1732056"/>
              <a:gd name="connsiteX28" fmla="*/ 4002622 w 6805606"/>
              <a:gd name="connsiteY28" fmla="*/ 87629 h 1732056"/>
              <a:gd name="connsiteX29" fmla="*/ 4172348 w 6805606"/>
              <a:gd name="connsiteY29" fmla="*/ 62803 h 1732056"/>
              <a:gd name="connsiteX30" fmla="*/ 4318871 w 6805606"/>
              <a:gd name="connsiteY30" fmla="*/ 28857 h 1732056"/>
              <a:gd name="connsiteX31" fmla="*/ 4429828 w 6805606"/>
              <a:gd name="connsiteY31" fmla="*/ 4438 h 1732056"/>
              <a:gd name="connsiteX32" fmla="*/ 4393147 w 6805606"/>
              <a:gd name="connsiteY32" fmla="*/ 123297 h 1732056"/>
              <a:gd name="connsiteX33" fmla="*/ 4539061 w 6805606"/>
              <a:gd name="connsiteY33" fmla="*/ 94114 h 1732056"/>
              <a:gd name="connsiteX34" fmla="*/ 4626610 w 6805606"/>
              <a:gd name="connsiteY34" fmla="*/ 74659 h 1732056"/>
              <a:gd name="connsiteX35" fmla="*/ 4714159 w 6805606"/>
              <a:gd name="connsiteY35" fmla="*/ 55203 h 1732056"/>
              <a:gd name="connsiteX36" fmla="*/ 5035172 w 6805606"/>
              <a:gd name="connsiteY36" fmla="*/ 35748 h 1732056"/>
              <a:gd name="connsiteX37" fmla="*/ 5774474 w 6805606"/>
              <a:gd name="connsiteY37" fmla="*/ 35748 h 1732056"/>
              <a:gd name="connsiteX38" fmla="*/ 5959300 w 6805606"/>
              <a:gd name="connsiteY38" fmla="*/ 45476 h 1732056"/>
              <a:gd name="connsiteX39" fmla="*/ 6290040 w 6805606"/>
              <a:gd name="connsiteY39" fmla="*/ 55203 h 1732056"/>
              <a:gd name="connsiteX40" fmla="*/ 6465138 w 6805606"/>
              <a:gd name="connsiteY40" fmla="*/ 94114 h 1732056"/>
              <a:gd name="connsiteX41" fmla="*/ 6542959 w 6805606"/>
              <a:gd name="connsiteY41" fmla="*/ 103842 h 1732056"/>
              <a:gd name="connsiteX42" fmla="*/ 6611053 w 6805606"/>
              <a:gd name="connsiteY42" fmla="*/ 133025 h 1732056"/>
              <a:gd name="connsiteX43" fmla="*/ 6805606 w 6805606"/>
              <a:gd name="connsiteY43" fmla="*/ 230301 h 1732056"/>
              <a:gd name="connsiteX44" fmla="*/ 6795878 w 6805606"/>
              <a:gd name="connsiteY44" fmla="*/ 969603 h 1732056"/>
              <a:gd name="connsiteX45" fmla="*/ 6786151 w 6805606"/>
              <a:gd name="connsiteY45" fmla="*/ 1057152 h 1732056"/>
              <a:gd name="connsiteX46" fmla="*/ 6776423 w 6805606"/>
              <a:gd name="connsiteY46" fmla="*/ 1241978 h 1732056"/>
              <a:gd name="connsiteX47" fmla="*/ 6766695 w 6805606"/>
              <a:gd name="connsiteY47" fmla="*/ 1387893 h 1732056"/>
              <a:gd name="connsiteX48" fmla="*/ 6737513 w 6805606"/>
              <a:gd name="connsiteY48" fmla="*/ 1572718 h 1732056"/>
              <a:gd name="connsiteX49" fmla="*/ 6727785 w 6805606"/>
              <a:gd name="connsiteY49" fmla="*/ 1708905 h 1732056"/>
              <a:gd name="connsiteX50" fmla="*/ 5764747 w 6805606"/>
              <a:gd name="connsiteY50" fmla="*/ 1718633 h 1732056"/>
              <a:gd name="connsiteX51" fmla="*/ 3877581 w 6805606"/>
              <a:gd name="connsiteY51" fmla="*/ 1708905 h 1732056"/>
              <a:gd name="connsiteX52" fmla="*/ 3634389 w 6805606"/>
              <a:gd name="connsiteY52" fmla="*/ 1718633 h 1732056"/>
              <a:gd name="connsiteX53" fmla="*/ 1708313 w 6805606"/>
              <a:gd name="connsiteY53" fmla="*/ 1689450 h 1732056"/>
              <a:gd name="connsiteX54" fmla="*/ 1572125 w 6805606"/>
              <a:gd name="connsiteY54" fmla="*/ 1679722 h 1732056"/>
              <a:gd name="connsiteX55" fmla="*/ 930100 w 6805606"/>
              <a:gd name="connsiteY55" fmla="*/ 1660267 h 1732056"/>
              <a:gd name="connsiteX56" fmla="*/ 803640 w 6805606"/>
              <a:gd name="connsiteY56" fmla="*/ 1640812 h 1732056"/>
              <a:gd name="connsiteX57" fmla="*/ 570176 w 6805606"/>
              <a:gd name="connsiteY57" fmla="*/ 1631084 h 1732056"/>
              <a:gd name="connsiteX58" fmla="*/ 424261 w 6805606"/>
              <a:gd name="connsiteY58" fmla="*/ 1601901 h 1732056"/>
              <a:gd name="connsiteX59" fmla="*/ 210253 w 6805606"/>
              <a:gd name="connsiteY59" fmla="*/ 1582446 h 1732056"/>
              <a:gd name="connsiteX60" fmla="*/ 5972 w 6805606"/>
              <a:gd name="connsiteY60" fmla="*/ 1562990 h 1732056"/>
              <a:gd name="connsiteX61" fmla="*/ 54610 w 6805606"/>
              <a:gd name="connsiteY61" fmla="*/ 1446259 h 1732056"/>
              <a:gd name="connsiteX0" fmla="*/ 54610 w 6805606"/>
              <a:gd name="connsiteY0" fmla="*/ 1465521 h 1751318"/>
              <a:gd name="connsiteX1" fmla="*/ 54610 w 6805606"/>
              <a:gd name="connsiteY1" fmla="*/ 1465521 h 1751318"/>
              <a:gd name="connsiteX2" fmla="*/ 171342 w 6805606"/>
              <a:gd name="connsiteY2" fmla="*/ 1368244 h 1751318"/>
              <a:gd name="connsiteX3" fmla="*/ 190798 w 6805606"/>
              <a:gd name="connsiteY3" fmla="*/ 1348789 h 1751318"/>
              <a:gd name="connsiteX4" fmla="*/ 297802 w 6805606"/>
              <a:gd name="connsiteY4" fmla="*/ 1261240 h 1751318"/>
              <a:gd name="connsiteX5" fmla="*/ 356168 w 6805606"/>
              <a:gd name="connsiteY5" fmla="*/ 1212601 h 1751318"/>
              <a:gd name="connsiteX6" fmla="*/ 453444 w 6805606"/>
              <a:gd name="connsiteY6" fmla="*/ 1125052 h 1751318"/>
              <a:gd name="connsiteX7" fmla="*/ 511810 w 6805606"/>
              <a:gd name="connsiteY7" fmla="*/ 1086142 h 1751318"/>
              <a:gd name="connsiteX8" fmla="*/ 570176 w 6805606"/>
              <a:gd name="connsiteY8" fmla="*/ 1056959 h 1751318"/>
              <a:gd name="connsiteX9" fmla="*/ 599359 w 6805606"/>
              <a:gd name="connsiteY9" fmla="*/ 1037504 h 1751318"/>
              <a:gd name="connsiteX10" fmla="*/ 784185 w 6805606"/>
              <a:gd name="connsiteY10" fmla="*/ 959682 h 1751318"/>
              <a:gd name="connsiteX11" fmla="*/ 910644 w 6805606"/>
              <a:gd name="connsiteY11" fmla="*/ 911044 h 1751318"/>
              <a:gd name="connsiteX12" fmla="*/ 1017649 w 6805606"/>
              <a:gd name="connsiteY12" fmla="*/ 862406 h 1751318"/>
              <a:gd name="connsiteX13" fmla="*/ 1105198 w 6805606"/>
              <a:gd name="connsiteY13" fmla="*/ 823495 h 1751318"/>
              <a:gd name="connsiteX14" fmla="*/ 1134381 w 6805606"/>
              <a:gd name="connsiteY14" fmla="*/ 813767 h 1751318"/>
              <a:gd name="connsiteX15" fmla="*/ 1322753 w 6805606"/>
              <a:gd name="connsiteY15" fmla="*/ 736959 h 1751318"/>
              <a:gd name="connsiteX16" fmla="*/ 1669048 w 6805606"/>
              <a:gd name="connsiteY16" fmla="*/ 680012 h 1751318"/>
              <a:gd name="connsiteX17" fmla="*/ 2033075 w 6805606"/>
              <a:gd name="connsiteY17" fmla="*/ 668309 h 1751318"/>
              <a:gd name="connsiteX18" fmla="*/ 2296330 w 6805606"/>
              <a:gd name="connsiteY18" fmla="*/ 639936 h 1751318"/>
              <a:gd name="connsiteX19" fmla="*/ 2823446 w 6805606"/>
              <a:gd name="connsiteY19" fmla="*/ 771310 h 1751318"/>
              <a:gd name="connsiteX20" fmla="*/ 2950667 w 6805606"/>
              <a:gd name="connsiteY20" fmla="*/ 771108 h 1751318"/>
              <a:gd name="connsiteX21" fmla="*/ 3160774 w 6805606"/>
              <a:gd name="connsiteY21" fmla="*/ 722824 h 1751318"/>
              <a:gd name="connsiteX22" fmla="*/ 3312009 w 6805606"/>
              <a:gd name="connsiteY22" fmla="*/ 643026 h 1751318"/>
              <a:gd name="connsiteX23" fmla="*/ 3392211 w 6805606"/>
              <a:gd name="connsiteY23" fmla="*/ 531665 h 1751318"/>
              <a:gd name="connsiteX24" fmla="*/ 3460709 w 6805606"/>
              <a:gd name="connsiteY24" fmla="*/ 318720 h 1751318"/>
              <a:gd name="connsiteX25" fmla="*/ 3587525 w 6805606"/>
              <a:gd name="connsiteY25" fmla="*/ 241102 h 1751318"/>
              <a:gd name="connsiteX26" fmla="*/ 3760038 w 6805606"/>
              <a:gd name="connsiteY26" fmla="*/ 198391 h 1751318"/>
              <a:gd name="connsiteX27" fmla="*/ 3886092 w 6805606"/>
              <a:gd name="connsiteY27" fmla="*/ 159684 h 1751318"/>
              <a:gd name="connsiteX28" fmla="*/ 4002622 w 6805606"/>
              <a:gd name="connsiteY28" fmla="*/ 106891 h 1751318"/>
              <a:gd name="connsiteX29" fmla="*/ 4172348 w 6805606"/>
              <a:gd name="connsiteY29" fmla="*/ 82065 h 1751318"/>
              <a:gd name="connsiteX30" fmla="*/ 4318871 w 6805606"/>
              <a:gd name="connsiteY30" fmla="*/ 48119 h 1751318"/>
              <a:gd name="connsiteX31" fmla="*/ 4429828 w 6805606"/>
              <a:gd name="connsiteY31" fmla="*/ 23700 h 1751318"/>
              <a:gd name="connsiteX32" fmla="*/ 4521734 w 6805606"/>
              <a:gd name="connsiteY32" fmla="*/ 4446 h 1751318"/>
              <a:gd name="connsiteX33" fmla="*/ 4539061 w 6805606"/>
              <a:gd name="connsiteY33" fmla="*/ 113376 h 1751318"/>
              <a:gd name="connsiteX34" fmla="*/ 4626610 w 6805606"/>
              <a:gd name="connsiteY34" fmla="*/ 93921 h 1751318"/>
              <a:gd name="connsiteX35" fmla="*/ 4714159 w 6805606"/>
              <a:gd name="connsiteY35" fmla="*/ 74465 h 1751318"/>
              <a:gd name="connsiteX36" fmla="*/ 5035172 w 6805606"/>
              <a:gd name="connsiteY36" fmla="*/ 55010 h 1751318"/>
              <a:gd name="connsiteX37" fmla="*/ 5774474 w 6805606"/>
              <a:gd name="connsiteY37" fmla="*/ 55010 h 1751318"/>
              <a:gd name="connsiteX38" fmla="*/ 5959300 w 6805606"/>
              <a:gd name="connsiteY38" fmla="*/ 64738 h 1751318"/>
              <a:gd name="connsiteX39" fmla="*/ 6290040 w 6805606"/>
              <a:gd name="connsiteY39" fmla="*/ 74465 h 1751318"/>
              <a:gd name="connsiteX40" fmla="*/ 6465138 w 6805606"/>
              <a:gd name="connsiteY40" fmla="*/ 113376 h 1751318"/>
              <a:gd name="connsiteX41" fmla="*/ 6542959 w 6805606"/>
              <a:gd name="connsiteY41" fmla="*/ 123104 h 1751318"/>
              <a:gd name="connsiteX42" fmla="*/ 6611053 w 6805606"/>
              <a:gd name="connsiteY42" fmla="*/ 152287 h 1751318"/>
              <a:gd name="connsiteX43" fmla="*/ 6805606 w 6805606"/>
              <a:gd name="connsiteY43" fmla="*/ 249563 h 1751318"/>
              <a:gd name="connsiteX44" fmla="*/ 6795878 w 6805606"/>
              <a:gd name="connsiteY44" fmla="*/ 988865 h 1751318"/>
              <a:gd name="connsiteX45" fmla="*/ 6786151 w 6805606"/>
              <a:gd name="connsiteY45" fmla="*/ 1076414 h 1751318"/>
              <a:gd name="connsiteX46" fmla="*/ 6776423 w 6805606"/>
              <a:gd name="connsiteY46" fmla="*/ 1261240 h 1751318"/>
              <a:gd name="connsiteX47" fmla="*/ 6766695 w 6805606"/>
              <a:gd name="connsiteY47" fmla="*/ 1407155 h 1751318"/>
              <a:gd name="connsiteX48" fmla="*/ 6737513 w 6805606"/>
              <a:gd name="connsiteY48" fmla="*/ 1591980 h 1751318"/>
              <a:gd name="connsiteX49" fmla="*/ 6727785 w 6805606"/>
              <a:gd name="connsiteY49" fmla="*/ 1728167 h 1751318"/>
              <a:gd name="connsiteX50" fmla="*/ 5764747 w 6805606"/>
              <a:gd name="connsiteY50" fmla="*/ 1737895 h 1751318"/>
              <a:gd name="connsiteX51" fmla="*/ 3877581 w 6805606"/>
              <a:gd name="connsiteY51" fmla="*/ 1728167 h 1751318"/>
              <a:gd name="connsiteX52" fmla="*/ 3634389 w 6805606"/>
              <a:gd name="connsiteY52" fmla="*/ 1737895 h 1751318"/>
              <a:gd name="connsiteX53" fmla="*/ 1708313 w 6805606"/>
              <a:gd name="connsiteY53" fmla="*/ 1708712 h 1751318"/>
              <a:gd name="connsiteX54" fmla="*/ 1572125 w 6805606"/>
              <a:gd name="connsiteY54" fmla="*/ 1698984 h 1751318"/>
              <a:gd name="connsiteX55" fmla="*/ 930100 w 6805606"/>
              <a:gd name="connsiteY55" fmla="*/ 1679529 h 1751318"/>
              <a:gd name="connsiteX56" fmla="*/ 803640 w 6805606"/>
              <a:gd name="connsiteY56" fmla="*/ 1660074 h 1751318"/>
              <a:gd name="connsiteX57" fmla="*/ 570176 w 6805606"/>
              <a:gd name="connsiteY57" fmla="*/ 1650346 h 1751318"/>
              <a:gd name="connsiteX58" fmla="*/ 424261 w 6805606"/>
              <a:gd name="connsiteY58" fmla="*/ 1621163 h 1751318"/>
              <a:gd name="connsiteX59" fmla="*/ 210253 w 6805606"/>
              <a:gd name="connsiteY59" fmla="*/ 1601708 h 1751318"/>
              <a:gd name="connsiteX60" fmla="*/ 5972 w 6805606"/>
              <a:gd name="connsiteY60" fmla="*/ 1582252 h 1751318"/>
              <a:gd name="connsiteX61" fmla="*/ 54610 w 6805606"/>
              <a:gd name="connsiteY61" fmla="*/ 1465521 h 1751318"/>
              <a:gd name="connsiteX0" fmla="*/ 54610 w 6805606"/>
              <a:gd name="connsiteY0" fmla="*/ 1487229 h 1773026"/>
              <a:gd name="connsiteX1" fmla="*/ 54610 w 6805606"/>
              <a:gd name="connsiteY1" fmla="*/ 1487229 h 1773026"/>
              <a:gd name="connsiteX2" fmla="*/ 171342 w 6805606"/>
              <a:gd name="connsiteY2" fmla="*/ 1389952 h 1773026"/>
              <a:gd name="connsiteX3" fmla="*/ 190798 w 6805606"/>
              <a:gd name="connsiteY3" fmla="*/ 1370497 h 1773026"/>
              <a:gd name="connsiteX4" fmla="*/ 297802 w 6805606"/>
              <a:gd name="connsiteY4" fmla="*/ 1282948 h 1773026"/>
              <a:gd name="connsiteX5" fmla="*/ 356168 w 6805606"/>
              <a:gd name="connsiteY5" fmla="*/ 1234309 h 1773026"/>
              <a:gd name="connsiteX6" fmla="*/ 453444 w 6805606"/>
              <a:gd name="connsiteY6" fmla="*/ 1146760 h 1773026"/>
              <a:gd name="connsiteX7" fmla="*/ 511810 w 6805606"/>
              <a:gd name="connsiteY7" fmla="*/ 1107850 h 1773026"/>
              <a:gd name="connsiteX8" fmla="*/ 570176 w 6805606"/>
              <a:gd name="connsiteY8" fmla="*/ 1078667 h 1773026"/>
              <a:gd name="connsiteX9" fmla="*/ 599359 w 6805606"/>
              <a:gd name="connsiteY9" fmla="*/ 1059212 h 1773026"/>
              <a:gd name="connsiteX10" fmla="*/ 784185 w 6805606"/>
              <a:gd name="connsiteY10" fmla="*/ 981390 h 1773026"/>
              <a:gd name="connsiteX11" fmla="*/ 910644 w 6805606"/>
              <a:gd name="connsiteY11" fmla="*/ 932752 h 1773026"/>
              <a:gd name="connsiteX12" fmla="*/ 1017649 w 6805606"/>
              <a:gd name="connsiteY12" fmla="*/ 884114 h 1773026"/>
              <a:gd name="connsiteX13" fmla="*/ 1105198 w 6805606"/>
              <a:gd name="connsiteY13" fmla="*/ 845203 h 1773026"/>
              <a:gd name="connsiteX14" fmla="*/ 1134381 w 6805606"/>
              <a:gd name="connsiteY14" fmla="*/ 835475 h 1773026"/>
              <a:gd name="connsiteX15" fmla="*/ 1322753 w 6805606"/>
              <a:gd name="connsiteY15" fmla="*/ 758667 h 1773026"/>
              <a:gd name="connsiteX16" fmla="*/ 1669048 w 6805606"/>
              <a:gd name="connsiteY16" fmla="*/ 701720 h 1773026"/>
              <a:gd name="connsiteX17" fmla="*/ 2033075 w 6805606"/>
              <a:gd name="connsiteY17" fmla="*/ 690017 h 1773026"/>
              <a:gd name="connsiteX18" fmla="*/ 2296330 w 6805606"/>
              <a:gd name="connsiteY18" fmla="*/ 661644 h 1773026"/>
              <a:gd name="connsiteX19" fmla="*/ 2823446 w 6805606"/>
              <a:gd name="connsiteY19" fmla="*/ 793018 h 1773026"/>
              <a:gd name="connsiteX20" fmla="*/ 2950667 w 6805606"/>
              <a:gd name="connsiteY20" fmla="*/ 792816 h 1773026"/>
              <a:gd name="connsiteX21" fmla="*/ 3160774 w 6805606"/>
              <a:gd name="connsiteY21" fmla="*/ 744532 h 1773026"/>
              <a:gd name="connsiteX22" fmla="*/ 3312009 w 6805606"/>
              <a:gd name="connsiteY22" fmla="*/ 664734 h 1773026"/>
              <a:gd name="connsiteX23" fmla="*/ 3392211 w 6805606"/>
              <a:gd name="connsiteY23" fmla="*/ 553373 h 1773026"/>
              <a:gd name="connsiteX24" fmla="*/ 3460709 w 6805606"/>
              <a:gd name="connsiteY24" fmla="*/ 340428 h 1773026"/>
              <a:gd name="connsiteX25" fmla="*/ 3587525 w 6805606"/>
              <a:gd name="connsiteY25" fmla="*/ 262810 h 1773026"/>
              <a:gd name="connsiteX26" fmla="*/ 3760038 w 6805606"/>
              <a:gd name="connsiteY26" fmla="*/ 220099 h 1773026"/>
              <a:gd name="connsiteX27" fmla="*/ 3886092 w 6805606"/>
              <a:gd name="connsiteY27" fmla="*/ 181392 h 1773026"/>
              <a:gd name="connsiteX28" fmla="*/ 4002622 w 6805606"/>
              <a:gd name="connsiteY28" fmla="*/ 128599 h 1773026"/>
              <a:gd name="connsiteX29" fmla="*/ 4172348 w 6805606"/>
              <a:gd name="connsiteY29" fmla="*/ 103773 h 1773026"/>
              <a:gd name="connsiteX30" fmla="*/ 4318871 w 6805606"/>
              <a:gd name="connsiteY30" fmla="*/ 69827 h 1773026"/>
              <a:gd name="connsiteX31" fmla="*/ 4429828 w 6805606"/>
              <a:gd name="connsiteY31" fmla="*/ 45408 h 1773026"/>
              <a:gd name="connsiteX32" fmla="*/ 4521734 w 6805606"/>
              <a:gd name="connsiteY32" fmla="*/ 26154 h 1773026"/>
              <a:gd name="connsiteX33" fmla="*/ 4634311 w 6805606"/>
              <a:gd name="connsiteY33" fmla="*/ 1734 h 1773026"/>
              <a:gd name="connsiteX34" fmla="*/ 4626610 w 6805606"/>
              <a:gd name="connsiteY34" fmla="*/ 115629 h 1773026"/>
              <a:gd name="connsiteX35" fmla="*/ 4714159 w 6805606"/>
              <a:gd name="connsiteY35" fmla="*/ 96173 h 1773026"/>
              <a:gd name="connsiteX36" fmla="*/ 5035172 w 6805606"/>
              <a:gd name="connsiteY36" fmla="*/ 76718 h 1773026"/>
              <a:gd name="connsiteX37" fmla="*/ 5774474 w 6805606"/>
              <a:gd name="connsiteY37" fmla="*/ 76718 h 1773026"/>
              <a:gd name="connsiteX38" fmla="*/ 5959300 w 6805606"/>
              <a:gd name="connsiteY38" fmla="*/ 86446 h 1773026"/>
              <a:gd name="connsiteX39" fmla="*/ 6290040 w 6805606"/>
              <a:gd name="connsiteY39" fmla="*/ 96173 h 1773026"/>
              <a:gd name="connsiteX40" fmla="*/ 6465138 w 6805606"/>
              <a:gd name="connsiteY40" fmla="*/ 135084 h 1773026"/>
              <a:gd name="connsiteX41" fmla="*/ 6542959 w 6805606"/>
              <a:gd name="connsiteY41" fmla="*/ 144812 h 1773026"/>
              <a:gd name="connsiteX42" fmla="*/ 6611053 w 6805606"/>
              <a:gd name="connsiteY42" fmla="*/ 173995 h 1773026"/>
              <a:gd name="connsiteX43" fmla="*/ 6805606 w 6805606"/>
              <a:gd name="connsiteY43" fmla="*/ 271271 h 1773026"/>
              <a:gd name="connsiteX44" fmla="*/ 6795878 w 6805606"/>
              <a:gd name="connsiteY44" fmla="*/ 1010573 h 1773026"/>
              <a:gd name="connsiteX45" fmla="*/ 6786151 w 6805606"/>
              <a:gd name="connsiteY45" fmla="*/ 1098122 h 1773026"/>
              <a:gd name="connsiteX46" fmla="*/ 6776423 w 6805606"/>
              <a:gd name="connsiteY46" fmla="*/ 1282948 h 1773026"/>
              <a:gd name="connsiteX47" fmla="*/ 6766695 w 6805606"/>
              <a:gd name="connsiteY47" fmla="*/ 1428863 h 1773026"/>
              <a:gd name="connsiteX48" fmla="*/ 6737513 w 6805606"/>
              <a:gd name="connsiteY48" fmla="*/ 1613688 h 1773026"/>
              <a:gd name="connsiteX49" fmla="*/ 6727785 w 6805606"/>
              <a:gd name="connsiteY49" fmla="*/ 1749875 h 1773026"/>
              <a:gd name="connsiteX50" fmla="*/ 5764747 w 6805606"/>
              <a:gd name="connsiteY50" fmla="*/ 1759603 h 1773026"/>
              <a:gd name="connsiteX51" fmla="*/ 3877581 w 6805606"/>
              <a:gd name="connsiteY51" fmla="*/ 1749875 h 1773026"/>
              <a:gd name="connsiteX52" fmla="*/ 3634389 w 6805606"/>
              <a:gd name="connsiteY52" fmla="*/ 1759603 h 1773026"/>
              <a:gd name="connsiteX53" fmla="*/ 1708313 w 6805606"/>
              <a:gd name="connsiteY53" fmla="*/ 1730420 h 1773026"/>
              <a:gd name="connsiteX54" fmla="*/ 1572125 w 6805606"/>
              <a:gd name="connsiteY54" fmla="*/ 1720692 h 1773026"/>
              <a:gd name="connsiteX55" fmla="*/ 930100 w 6805606"/>
              <a:gd name="connsiteY55" fmla="*/ 1701237 h 1773026"/>
              <a:gd name="connsiteX56" fmla="*/ 803640 w 6805606"/>
              <a:gd name="connsiteY56" fmla="*/ 1681782 h 1773026"/>
              <a:gd name="connsiteX57" fmla="*/ 570176 w 6805606"/>
              <a:gd name="connsiteY57" fmla="*/ 1672054 h 1773026"/>
              <a:gd name="connsiteX58" fmla="*/ 424261 w 6805606"/>
              <a:gd name="connsiteY58" fmla="*/ 1642871 h 1773026"/>
              <a:gd name="connsiteX59" fmla="*/ 210253 w 6805606"/>
              <a:gd name="connsiteY59" fmla="*/ 1623416 h 1773026"/>
              <a:gd name="connsiteX60" fmla="*/ 5972 w 6805606"/>
              <a:gd name="connsiteY60" fmla="*/ 1603960 h 1773026"/>
              <a:gd name="connsiteX61" fmla="*/ 54610 w 6805606"/>
              <a:gd name="connsiteY61" fmla="*/ 1487229 h 1773026"/>
              <a:gd name="connsiteX0" fmla="*/ 54610 w 6805606"/>
              <a:gd name="connsiteY0" fmla="*/ 1519159 h 1804956"/>
              <a:gd name="connsiteX1" fmla="*/ 54610 w 6805606"/>
              <a:gd name="connsiteY1" fmla="*/ 1519159 h 1804956"/>
              <a:gd name="connsiteX2" fmla="*/ 171342 w 6805606"/>
              <a:gd name="connsiteY2" fmla="*/ 1421882 h 1804956"/>
              <a:gd name="connsiteX3" fmla="*/ 190798 w 6805606"/>
              <a:gd name="connsiteY3" fmla="*/ 1402427 h 1804956"/>
              <a:gd name="connsiteX4" fmla="*/ 297802 w 6805606"/>
              <a:gd name="connsiteY4" fmla="*/ 1314878 h 1804956"/>
              <a:gd name="connsiteX5" fmla="*/ 356168 w 6805606"/>
              <a:gd name="connsiteY5" fmla="*/ 1266239 h 1804956"/>
              <a:gd name="connsiteX6" fmla="*/ 453444 w 6805606"/>
              <a:gd name="connsiteY6" fmla="*/ 1178690 h 1804956"/>
              <a:gd name="connsiteX7" fmla="*/ 511810 w 6805606"/>
              <a:gd name="connsiteY7" fmla="*/ 1139780 h 1804956"/>
              <a:gd name="connsiteX8" fmla="*/ 570176 w 6805606"/>
              <a:gd name="connsiteY8" fmla="*/ 1110597 h 1804956"/>
              <a:gd name="connsiteX9" fmla="*/ 599359 w 6805606"/>
              <a:gd name="connsiteY9" fmla="*/ 1091142 h 1804956"/>
              <a:gd name="connsiteX10" fmla="*/ 784185 w 6805606"/>
              <a:gd name="connsiteY10" fmla="*/ 1013320 h 1804956"/>
              <a:gd name="connsiteX11" fmla="*/ 910644 w 6805606"/>
              <a:gd name="connsiteY11" fmla="*/ 964682 h 1804956"/>
              <a:gd name="connsiteX12" fmla="*/ 1017649 w 6805606"/>
              <a:gd name="connsiteY12" fmla="*/ 916044 h 1804956"/>
              <a:gd name="connsiteX13" fmla="*/ 1105198 w 6805606"/>
              <a:gd name="connsiteY13" fmla="*/ 877133 h 1804956"/>
              <a:gd name="connsiteX14" fmla="*/ 1134381 w 6805606"/>
              <a:gd name="connsiteY14" fmla="*/ 867405 h 1804956"/>
              <a:gd name="connsiteX15" fmla="*/ 1322753 w 6805606"/>
              <a:gd name="connsiteY15" fmla="*/ 790597 h 1804956"/>
              <a:gd name="connsiteX16" fmla="*/ 1669048 w 6805606"/>
              <a:gd name="connsiteY16" fmla="*/ 733650 h 1804956"/>
              <a:gd name="connsiteX17" fmla="*/ 2033075 w 6805606"/>
              <a:gd name="connsiteY17" fmla="*/ 721947 h 1804956"/>
              <a:gd name="connsiteX18" fmla="*/ 2296330 w 6805606"/>
              <a:gd name="connsiteY18" fmla="*/ 693574 h 1804956"/>
              <a:gd name="connsiteX19" fmla="*/ 2823446 w 6805606"/>
              <a:gd name="connsiteY19" fmla="*/ 824948 h 1804956"/>
              <a:gd name="connsiteX20" fmla="*/ 2950667 w 6805606"/>
              <a:gd name="connsiteY20" fmla="*/ 824746 h 1804956"/>
              <a:gd name="connsiteX21" fmla="*/ 3160774 w 6805606"/>
              <a:gd name="connsiteY21" fmla="*/ 776462 h 1804956"/>
              <a:gd name="connsiteX22" fmla="*/ 3312009 w 6805606"/>
              <a:gd name="connsiteY22" fmla="*/ 696664 h 1804956"/>
              <a:gd name="connsiteX23" fmla="*/ 3392211 w 6805606"/>
              <a:gd name="connsiteY23" fmla="*/ 585303 h 1804956"/>
              <a:gd name="connsiteX24" fmla="*/ 3460709 w 6805606"/>
              <a:gd name="connsiteY24" fmla="*/ 372358 h 1804956"/>
              <a:gd name="connsiteX25" fmla="*/ 3587525 w 6805606"/>
              <a:gd name="connsiteY25" fmla="*/ 294740 h 1804956"/>
              <a:gd name="connsiteX26" fmla="*/ 3760038 w 6805606"/>
              <a:gd name="connsiteY26" fmla="*/ 252029 h 1804956"/>
              <a:gd name="connsiteX27" fmla="*/ 3886092 w 6805606"/>
              <a:gd name="connsiteY27" fmla="*/ 213322 h 1804956"/>
              <a:gd name="connsiteX28" fmla="*/ 4002622 w 6805606"/>
              <a:gd name="connsiteY28" fmla="*/ 160529 h 1804956"/>
              <a:gd name="connsiteX29" fmla="*/ 4172348 w 6805606"/>
              <a:gd name="connsiteY29" fmla="*/ 135703 h 1804956"/>
              <a:gd name="connsiteX30" fmla="*/ 4318871 w 6805606"/>
              <a:gd name="connsiteY30" fmla="*/ 101757 h 1804956"/>
              <a:gd name="connsiteX31" fmla="*/ 4429828 w 6805606"/>
              <a:gd name="connsiteY31" fmla="*/ 77338 h 1804956"/>
              <a:gd name="connsiteX32" fmla="*/ 4521734 w 6805606"/>
              <a:gd name="connsiteY32" fmla="*/ 58084 h 1804956"/>
              <a:gd name="connsiteX33" fmla="*/ 4634311 w 6805606"/>
              <a:gd name="connsiteY33" fmla="*/ 33664 h 1804956"/>
              <a:gd name="connsiteX34" fmla="*/ 4783772 w 6805606"/>
              <a:gd name="connsiteY34" fmla="*/ 4684 h 1804956"/>
              <a:gd name="connsiteX35" fmla="*/ 4714159 w 6805606"/>
              <a:gd name="connsiteY35" fmla="*/ 128103 h 1804956"/>
              <a:gd name="connsiteX36" fmla="*/ 5035172 w 6805606"/>
              <a:gd name="connsiteY36" fmla="*/ 108648 h 1804956"/>
              <a:gd name="connsiteX37" fmla="*/ 5774474 w 6805606"/>
              <a:gd name="connsiteY37" fmla="*/ 108648 h 1804956"/>
              <a:gd name="connsiteX38" fmla="*/ 5959300 w 6805606"/>
              <a:gd name="connsiteY38" fmla="*/ 118376 h 1804956"/>
              <a:gd name="connsiteX39" fmla="*/ 6290040 w 6805606"/>
              <a:gd name="connsiteY39" fmla="*/ 128103 h 1804956"/>
              <a:gd name="connsiteX40" fmla="*/ 6465138 w 6805606"/>
              <a:gd name="connsiteY40" fmla="*/ 167014 h 1804956"/>
              <a:gd name="connsiteX41" fmla="*/ 6542959 w 6805606"/>
              <a:gd name="connsiteY41" fmla="*/ 176742 h 1804956"/>
              <a:gd name="connsiteX42" fmla="*/ 6611053 w 6805606"/>
              <a:gd name="connsiteY42" fmla="*/ 205925 h 1804956"/>
              <a:gd name="connsiteX43" fmla="*/ 6805606 w 6805606"/>
              <a:gd name="connsiteY43" fmla="*/ 303201 h 1804956"/>
              <a:gd name="connsiteX44" fmla="*/ 6795878 w 6805606"/>
              <a:gd name="connsiteY44" fmla="*/ 1042503 h 1804956"/>
              <a:gd name="connsiteX45" fmla="*/ 6786151 w 6805606"/>
              <a:gd name="connsiteY45" fmla="*/ 1130052 h 1804956"/>
              <a:gd name="connsiteX46" fmla="*/ 6776423 w 6805606"/>
              <a:gd name="connsiteY46" fmla="*/ 1314878 h 1804956"/>
              <a:gd name="connsiteX47" fmla="*/ 6766695 w 6805606"/>
              <a:gd name="connsiteY47" fmla="*/ 1460793 h 1804956"/>
              <a:gd name="connsiteX48" fmla="*/ 6737513 w 6805606"/>
              <a:gd name="connsiteY48" fmla="*/ 1645618 h 1804956"/>
              <a:gd name="connsiteX49" fmla="*/ 6727785 w 6805606"/>
              <a:gd name="connsiteY49" fmla="*/ 1781805 h 1804956"/>
              <a:gd name="connsiteX50" fmla="*/ 5764747 w 6805606"/>
              <a:gd name="connsiteY50" fmla="*/ 1791533 h 1804956"/>
              <a:gd name="connsiteX51" fmla="*/ 3877581 w 6805606"/>
              <a:gd name="connsiteY51" fmla="*/ 1781805 h 1804956"/>
              <a:gd name="connsiteX52" fmla="*/ 3634389 w 6805606"/>
              <a:gd name="connsiteY52" fmla="*/ 1791533 h 1804956"/>
              <a:gd name="connsiteX53" fmla="*/ 1708313 w 6805606"/>
              <a:gd name="connsiteY53" fmla="*/ 1762350 h 1804956"/>
              <a:gd name="connsiteX54" fmla="*/ 1572125 w 6805606"/>
              <a:gd name="connsiteY54" fmla="*/ 1752622 h 1804956"/>
              <a:gd name="connsiteX55" fmla="*/ 930100 w 6805606"/>
              <a:gd name="connsiteY55" fmla="*/ 1733167 h 1804956"/>
              <a:gd name="connsiteX56" fmla="*/ 803640 w 6805606"/>
              <a:gd name="connsiteY56" fmla="*/ 1713712 h 1804956"/>
              <a:gd name="connsiteX57" fmla="*/ 570176 w 6805606"/>
              <a:gd name="connsiteY57" fmla="*/ 1703984 h 1804956"/>
              <a:gd name="connsiteX58" fmla="*/ 424261 w 6805606"/>
              <a:gd name="connsiteY58" fmla="*/ 1674801 h 1804956"/>
              <a:gd name="connsiteX59" fmla="*/ 210253 w 6805606"/>
              <a:gd name="connsiteY59" fmla="*/ 1655346 h 1804956"/>
              <a:gd name="connsiteX60" fmla="*/ 5972 w 6805606"/>
              <a:gd name="connsiteY60" fmla="*/ 1635890 h 1804956"/>
              <a:gd name="connsiteX61" fmla="*/ 54610 w 6805606"/>
              <a:gd name="connsiteY61" fmla="*/ 1519159 h 1804956"/>
              <a:gd name="connsiteX0" fmla="*/ 54610 w 6805606"/>
              <a:gd name="connsiteY0" fmla="*/ 1515862 h 1801659"/>
              <a:gd name="connsiteX1" fmla="*/ 54610 w 6805606"/>
              <a:gd name="connsiteY1" fmla="*/ 1515862 h 1801659"/>
              <a:gd name="connsiteX2" fmla="*/ 171342 w 6805606"/>
              <a:gd name="connsiteY2" fmla="*/ 1418585 h 1801659"/>
              <a:gd name="connsiteX3" fmla="*/ 190798 w 6805606"/>
              <a:gd name="connsiteY3" fmla="*/ 1399130 h 1801659"/>
              <a:gd name="connsiteX4" fmla="*/ 297802 w 6805606"/>
              <a:gd name="connsiteY4" fmla="*/ 1311581 h 1801659"/>
              <a:gd name="connsiteX5" fmla="*/ 356168 w 6805606"/>
              <a:gd name="connsiteY5" fmla="*/ 1262942 h 1801659"/>
              <a:gd name="connsiteX6" fmla="*/ 453444 w 6805606"/>
              <a:gd name="connsiteY6" fmla="*/ 1175393 h 1801659"/>
              <a:gd name="connsiteX7" fmla="*/ 511810 w 6805606"/>
              <a:gd name="connsiteY7" fmla="*/ 1136483 h 1801659"/>
              <a:gd name="connsiteX8" fmla="*/ 570176 w 6805606"/>
              <a:gd name="connsiteY8" fmla="*/ 1107300 h 1801659"/>
              <a:gd name="connsiteX9" fmla="*/ 599359 w 6805606"/>
              <a:gd name="connsiteY9" fmla="*/ 1087845 h 1801659"/>
              <a:gd name="connsiteX10" fmla="*/ 784185 w 6805606"/>
              <a:gd name="connsiteY10" fmla="*/ 1010023 h 1801659"/>
              <a:gd name="connsiteX11" fmla="*/ 910644 w 6805606"/>
              <a:gd name="connsiteY11" fmla="*/ 961385 h 1801659"/>
              <a:gd name="connsiteX12" fmla="*/ 1017649 w 6805606"/>
              <a:gd name="connsiteY12" fmla="*/ 912747 h 1801659"/>
              <a:gd name="connsiteX13" fmla="*/ 1105198 w 6805606"/>
              <a:gd name="connsiteY13" fmla="*/ 873836 h 1801659"/>
              <a:gd name="connsiteX14" fmla="*/ 1134381 w 6805606"/>
              <a:gd name="connsiteY14" fmla="*/ 864108 h 1801659"/>
              <a:gd name="connsiteX15" fmla="*/ 1322753 w 6805606"/>
              <a:gd name="connsiteY15" fmla="*/ 787300 h 1801659"/>
              <a:gd name="connsiteX16" fmla="*/ 1669048 w 6805606"/>
              <a:gd name="connsiteY16" fmla="*/ 730353 h 1801659"/>
              <a:gd name="connsiteX17" fmla="*/ 2033075 w 6805606"/>
              <a:gd name="connsiteY17" fmla="*/ 718650 h 1801659"/>
              <a:gd name="connsiteX18" fmla="*/ 2296330 w 6805606"/>
              <a:gd name="connsiteY18" fmla="*/ 690277 h 1801659"/>
              <a:gd name="connsiteX19" fmla="*/ 2823446 w 6805606"/>
              <a:gd name="connsiteY19" fmla="*/ 821651 h 1801659"/>
              <a:gd name="connsiteX20" fmla="*/ 2950667 w 6805606"/>
              <a:gd name="connsiteY20" fmla="*/ 821449 h 1801659"/>
              <a:gd name="connsiteX21" fmla="*/ 3160774 w 6805606"/>
              <a:gd name="connsiteY21" fmla="*/ 773165 h 1801659"/>
              <a:gd name="connsiteX22" fmla="*/ 3312009 w 6805606"/>
              <a:gd name="connsiteY22" fmla="*/ 693367 h 1801659"/>
              <a:gd name="connsiteX23" fmla="*/ 3392211 w 6805606"/>
              <a:gd name="connsiteY23" fmla="*/ 582006 h 1801659"/>
              <a:gd name="connsiteX24" fmla="*/ 3460709 w 6805606"/>
              <a:gd name="connsiteY24" fmla="*/ 369061 h 1801659"/>
              <a:gd name="connsiteX25" fmla="*/ 3587525 w 6805606"/>
              <a:gd name="connsiteY25" fmla="*/ 291443 h 1801659"/>
              <a:gd name="connsiteX26" fmla="*/ 3760038 w 6805606"/>
              <a:gd name="connsiteY26" fmla="*/ 248732 h 1801659"/>
              <a:gd name="connsiteX27" fmla="*/ 3886092 w 6805606"/>
              <a:gd name="connsiteY27" fmla="*/ 210025 h 1801659"/>
              <a:gd name="connsiteX28" fmla="*/ 4002622 w 6805606"/>
              <a:gd name="connsiteY28" fmla="*/ 157232 h 1801659"/>
              <a:gd name="connsiteX29" fmla="*/ 4172348 w 6805606"/>
              <a:gd name="connsiteY29" fmla="*/ 132406 h 1801659"/>
              <a:gd name="connsiteX30" fmla="*/ 4318871 w 6805606"/>
              <a:gd name="connsiteY30" fmla="*/ 98460 h 1801659"/>
              <a:gd name="connsiteX31" fmla="*/ 4429828 w 6805606"/>
              <a:gd name="connsiteY31" fmla="*/ 74041 h 1801659"/>
              <a:gd name="connsiteX32" fmla="*/ 4521734 w 6805606"/>
              <a:gd name="connsiteY32" fmla="*/ 54787 h 1801659"/>
              <a:gd name="connsiteX33" fmla="*/ 4634311 w 6805606"/>
              <a:gd name="connsiteY33" fmla="*/ 30367 h 1801659"/>
              <a:gd name="connsiteX34" fmla="*/ 4783772 w 6805606"/>
              <a:gd name="connsiteY34" fmla="*/ 1387 h 1801659"/>
              <a:gd name="connsiteX35" fmla="*/ 4895134 w 6805606"/>
              <a:gd name="connsiteY35" fmla="*/ 15268 h 1801659"/>
              <a:gd name="connsiteX36" fmla="*/ 5035172 w 6805606"/>
              <a:gd name="connsiteY36" fmla="*/ 105351 h 1801659"/>
              <a:gd name="connsiteX37" fmla="*/ 5774474 w 6805606"/>
              <a:gd name="connsiteY37" fmla="*/ 105351 h 1801659"/>
              <a:gd name="connsiteX38" fmla="*/ 5959300 w 6805606"/>
              <a:gd name="connsiteY38" fmla="*/ 115079 h 1801659"/>
              <a:gd name="connsiteX39" fmla="*/ 6290040 w 6805606"/>
              <a:gd name="connsiteY39" fmla="*/ 124806 h 1801659"/>
              <a:gd name="connsiteX40" fmla="*/ 6465138 w 6805606"/>
              <a:gd name="connsiteY40" fmla="*/ 163717 h 1801659"/>
              <a:gd name="connsiteX41" fmla="*/ 6542959 w 6805606"/>
              <a:gd name="connsiteY41" fmla="*/ 173445 h 1801659"/>
              <a:gd name="connsiteX42" fmla="*/ 6611053 w 6805606"/>
              <a:gd name="connsiteY42" fmla="*/ 202628 h 1801659"/>
              <a:gd name="connsiteX43" fmla="*/ 6805606 w 6805606"/>
              <a:gd name="connsiteY43" fmla="*/ 299904 h 1801659"/>
              <a:gd name="connsiteX44" fmla="*/ 6795878 w 6805606"/>
              <a:gd name="connsiteY44" fmla="*/ 1039206 h 1801659"/>
              <a:gd name="connsiteX45" fmla="*/ 6786151 w 6805606"/>
              <a:gd name="connsiteY45" fmla="*/ 1126755 h 1801659"/>
              <a:gd name="connsiteX46" fmla="*/ 6776423 w 6805606"/>
              <a:gd name="connsiteY46" fmla="*/ 1311581 h 1801659"/>
              <a:gd name="connsiteX47" fmla="*/ 6766695 w 6805606"/>
              <a:gd name="connsiteY47" fmla="*/ 1457496 h 1801659"/>
              <a:gd name="connsiteX48" fmla="*/ 6737513 w 6805606"/>
              <a:gd name="connsiteY48" fmla="*/ 1642321 h 1801659"/>
              <a:gd name="connsiteX49" fmla="*/ 6727785 w 6805606"/>
              <a:gd name="connsiteY49" fmla="*/ 1778508 h 1801659"/>
              <a:gd name="connsiteX50" fmla="*/ 5764747 w 6805606"/>
              <a:gd name="connsiteY50" fmla="*/ 1788236 h 1801659"/>
              <a:gd name="connsiteX51" fmla="*/ 3877581 w 6805606"/>
              <a:gd name="connsiteY51" fmla="*/ 1778508 h 1801659"/>
              <a:gd name="connsiteX52" fmla="*/ 3634389 w 6805606"/>
              <a:gd name="connsiteY52" fmla="*/ 1788236 h 1801659"/>
              <a:gd name="connsiteX53" fmla="*/ 1708313 w 6805606"/>
              <a:gd name="connsiteY53" fmla="*/ 1759053 h 1801659"/>
              <a:gd name="connsiteX54" fmla="*/ 1572125 w 6805606"/>
              <a:gd name="connsiteY54" fmla="*/ 1749325 h 1801659"/>
              <a:gd name="connsiteX55" fmla="*/ 930100 w 6805606"/>
              <a:gd name="connsiteY55" fmla="*/ 1729870 h 1801659"/>
              <a:gd name="connsiteX56" fmla="*/ 803640 w 6805606"/>
              <a:gd name="connsiteY56" fmla="*/ 1710415 h 1801659"/>
              <a:gd name="connsiteX57" fmla="*/ 570176 w 6805606"/>
              <a:gd name="connsiteY57" fmla="*/ 1700687 h 1801659"/>
              <a:gd name="connsiteX58" fmla="*/ 424261 w 6805606"/>
              <a:gd name="connsiteY58" fmla="*/ 1671504 h 1801659"/>
              <a:gd name="connsiteX59" fmla="*/ 210253 w 6805606"/>
              <a:gd name="connsiteY59" fmla="*/ 1652049 h 1801659"/>
              <a:gd name="connsiteX60" fmla="*/ 5972 w 6805606"/>
              <a:gd name="connsiteY60" fmla="*/ 1632593 h 1801659"/>
              <a:gd name="connsiteX61" fmla="*/ 54610 w 6805606"/>
              <a:gd name="connsiteY61" fmla="*/ 1515862 h 1801659"/>
              <a:gd name="connsiteX0" fmla="*/ 54610 w 6805606"/>
              <a:gd name="connsiteY0" fmla="*/ 1515282 h 1801079"/>
              <a:gd name="connsiteX1" fmla="*/ 54610 w 6805606"/>
              <a:gd name="connsiteY1" fmla="*/ 1515282 h 1801079"/>
              <a:gd name="connsiteX2" fmla="*/ 171342 w 6805606"/>
              <a:gd name="connsiteY2" fmla="*/ 1418005 h 1801079"/>
              <a:gd name="connsiteX3" fmla="*/ 190798 w 6805606"/>
              <a:gd name="connsiteY3" fmla="*/ 1398550 h 1801079"/>
              <a:gd name="connsiteX4" fmla="*/ 297802 w 6805606"/>
              <a:gd name="connsiteY4" fmla="*/ 1311001 h 1801079"/>
              <a:gd name="connsiteX5" fmla="*/ 356168 w 6805606"/>
              <a:gd name="connsiteY5" fmla="*/ 1262362 h 1801079"/>
              <a:gd name="connsiteX6" fmla="*/ 453444 w 6805606"/>
              <a:gd name="connsiteY6" fmla="*/ 1174813 h 1801079"/>
              <a:gd name="connsiteX7" fmla="*/ 511810 w 6805606"/>
              <a:gd name="connsiteY7" fmla="*/ 1135903 h 1801079"/>
              <a:gd name="connsiteX8" fmla="*/ 570176 w 6805606"/>
              <a:gd name="connsiteY8" fmla="*/ 1106720 h 1801079"/>
              <a:gd name="connsiteX9" fmla="*/ 599359 w 6805606"/>
              <a:gd name="connsiteY9" fmla="*/ 1087265 h 1801079"/>
              <a:gd name="connsiteX10" fmla="*/ 784185 w 6805606"/>
              <a:gd name="connsiteY10" fmla="*/ 1009443 h 1801079"/>
              <a:gd name="connsiteX11" fmla="*/ 910644 w 6805606"/>
              <a:gd name="connsiteY11" fmla="*/ 960805 h 1801079"/>
              <a:gd name="connsiteX12" fmla="*/ 1017649 w 6805606"/>
              <a:gd name="connsiteY12" fmla="*/ 912167 h 1801079"/>
              <a:gd name="connsiteX13" fmla="*/ 1105198 w 6805606"/>
              <a:gd name="connsiteY13" fmla="*/ 873256 h 1801079"/>
              <a:gd name="connsiteX14" fmla="*/ 1134381 w 6805606"/>
              <a:gd name="connsiteY14" fmla="*/ 863528 h 1801079"/>
              <a:gd name="connsiteX15" fmla="*/ 1322753 w 6805606"/>
              <a:gd name="connsiteY15" fmla="*/ 786720 h 1801079"/>
              <a:gd name="connsiteX16" fmla="*/ 1669048 w 6805606"/>
              <a:gd name="connsiteY16" fmla="*/ 729773 h 1801079"/>
              <a:gd name="connsiteX17" fmla="*/ 2033075 w 6805606"/>
              <a:gd name="connsiteY17" fmla="*/ 718070 h 1801079"/>
              <a:gd name="connsiteX18" fmla="*/ 2296330 w 6805606"/>
              <a:gd name="connsiteY18" fmla="*/ 689697 h 1801079"/>
              <a:gd name="connsiteX19" fmla="*/ 2823446 w 6805606"/>
              <a:gd name="connsiteY19" fmla="*/ 821071 h 1801079"/>
              <a:gd name="connsiteX20" fmla="*/ 2950667 w 6805606"/>
              <a:gd name="connsiteY20" fmla="*/ 820869 h 1801079"/>
              <a:gd name="connsiteX21" fmla="*/ 3160774 w 6805606"/>
              <a:gd name="connsiteY21" fmla="*/ 772585 h 1801079"/>
              <a:gd name="connsiteX22" fmla="*/ 3312009 w 6805606"/>
              <a:gd name="connsiteY22" fmla="*/ 692787 h 1801079"/>
              <a:gd name="connsiteX23" fmla="*/ 3392211 w 6805606"/>
              <a:gd name="connsiteY23" fmla="*/ 581426 h 1801079"/>
              <a:gd name="connsiteX24" fmla="*/ 3460709 w 6805606"/>
              <a:gd name="connsiteY24" fmla="*/ 368481 h 1801079"/>
              <a:gd name="connsiteX25" fmla="*/ 3587525 w 6805606"/>
              <a:gd name="connsiteY25" fmla="*/ 290863 h 1801079"/>
              <a:gd name="connsiteX26" fmla="*/ 3760038 w 6805606"/>
              <a:gd name="connsiteY26" fmla="*/ 248152 h 1801079"/>
              <a:gd name="connsiteX27" fmla="*/ 3886092 w 6805606"/>
              <a:gd name="connsiteY27" fmla="*/ 209445 h 1801079"/>
              <a:gd name="connsiteX28" fmla="*/ 4002622 w 6805606"/>
              <a:gd name="connsiteY28" fmla="*/ 156652 h 1801079"/>
              <a:gd name="connsiteX29" fmla="*/ 4172348 w 6805606"/>
              <a:gd name="connsiteY29" fmla="*/ 131826 h 1801079"/>
              <a:gd name="connsiteX30" fmla="*/ 4318871 w 6805606"/>
              <a:gd name="connsiteY30" fmla="*/ 97880 h 1801079"/>
              <a:gd name="connsiteX31" fmla="*/ 4429828 w 6805606"/>
              <a:gd name="connsiteY31" fmla="*/ 73461 h 1801079"/>
              <a:gd name="connsiteX32" fmla="*/ 4521734 w 6805606"/>
              <a:gd name="connsiteY32" fmla="*/ 54207 h 1801079"/>
              <a:gd name="connsiteX33" fmla="*/ 4634311 w 6805606"/>
              <a:gd name="connsiteY33" fmla="*/ 29787 h 1801079"/>
              <a:gd name="connsiteX34" fmla="*/ 4783772 w 6805606"/>
              <a:gd name="connsiteY34" fmla="*/ 807 h 1801079"/>
              <a:gd name="connsiteX35" fmla="*/ 4895134 w 6805606"/>
              <a:gd name="connsiteY35" fmla="*/ 14688 h 1801079"/>
              <a:gd name="connsiteX36" fmla="*/ 5058985 w 6805606"/>
              <a:gd name="connsiteY36" fmla="*/ 80959 h 1801079"/>
              <a:gd name="connsiteX37" fmla="*/ 5774474 w 6805606"/>
              <a:gd name="connsiteY37" fmla="*/ 104771 h 1801079"/>
              <a:gd name="connsiteX38" fmla="*/ 5959300 w 6805606"/>
              <a:gd name="connsiteY38" fmla="*/ 114499 h 1801079"/>
              <a:gd name="connsiteX39" fmla="*/ 6290040 w 6805606"/>
              <a:gd name="connsiteY39" fmla="*/ 124226 h 1801079"/>
              <a:gd name="connsiteX40" fmla="*/ 6465138 w 6805606"/>
              <a:gd name="connsiteY40" fmla="*/ 163137 h 1801079"/>
              <a:gd name="connsiteX41" fmla="*/ 6542959 w 6805606"/>
              <a:gd name="connsiteY41" fmla="*/ 172865 h 1801079"/>
              <a:gd name="connsiteX42" fmla="*/ 6611053 w 6805606"/>
              <a:gd name="connsiteY42" fmla="*/ 202048 h 1801079"/>
              <a:gd name="connsiteX43" fmla="*/ 6805606 w 6805606"/>
              <a:gd name="connsiteY43" fmla="*/ 299324 h 1801079"/>
              <a:gd name="connsiteX44" fmla="*/ 6795878 w 6805606"/>
              <a:gd name="connsiteY44" fmla="*/ 1038626 h 1801079"/>
              <a:gd name="connsiteX45" fmla="*/ 6786151 w 6805606"/>
              <a:gd name="connsiteY45" fmla="*/ 1126175 h 1801079"/>
              <a:gd name="connsiteX46" fmla="*/ 6776423 w 6805606"/>
              <a:gd name="connsiteY46" fmla="*/ 1311001 h 1801079"/>
              <a:gd name="connsiteX47" fmla="*/ 6766695 w 6805606"/>
              <a:gd name="connsiteY47" fmla="*/ 1456916 h 1801079"/>
              <a:gd name="connsiteX48" fmla="*/ 6737513 w 6805606"/>
              <a:gd name="connsiteY48" fmla="*/ 1641741 h 1801079"/>
              <a:gd name="connsiteX49" fmla="*/ 6727785 w 6805606"/>
              <a:gd name="connsiteY49" fmla="*/ 1777928 h 1801079"/>
              <a:gd name="connsiteX50" fmla="*/ 5764747 w 6805606"/>
              <a:gd name="connsiteY50" fmla="*/ 1787656 h 1801079"/>
              <a:gd name="connsiteX51" fmla="*/ 3877581 w 6805606"/>
              <a:gd name="connsiteY51" fmla="*/ 1777928 h 1801079"/>
              <a:gd name="connsiteX52" fmla="*/ 3634389 w 6805606"/>
              <a:gd name="connsiteY52" fmla="*/ 1787656 h 1801079"/>
              <a:gd name="connsiteX53" fmla="*/ 1708313 w 6805606"/>
              <a:gd name="connsiteY53" fmla="*/ 1758473 h 1801079"/>
              <a:gd name="connsiteX54" fmla="*/ 1572125 w 6805606"/>
              <a:gd name="connsiteY54" fmla="*/ 1748745 h 1801079"/>
              <a:gd name="connsiteX55" fmla="*/ 930100 w 6805606"/>
              <a:gd name="connsiteY55" fmla="*/ 1729290 h 1801079"/>
              <a:gd name="connsiteX56" fmla="*/ 803640 w 6805606"/>
              <a:gd name="connsiteY56" fmla="*/ 1709835 h 1801079"/>
              <a:gd name="connsiteX57" fmla="*/ 570176 w 6805606"/>
              <a:gd name="connsiteY57" fmla="*/ 1700107 h 1801079"/>
              <a:gd name="connsiteX58" fmla="*/ 424261 w 6805606"/>
              <a:gd name="connsiteY58" fmla="*/ 1670924 h 1801079"/>
              <a:gd name="connsiteX59" fmla="*/ 210253 w 6805606"/>
              <a:gd name="connsiteY59" fmla="*/ 1651469 h 1801079"/>
              <a:gd name="connsiteX60" fmla="*/ 5972 w 6805606"/>
              <a:gd name="connsiteY60" fmla="*/ 1632013 h 1801079"/>
              <a:gd name="connsiteX61" fmla="*/ 54610 w 6805606"/>
              <a:gd name="connsiteY61" fmla="*/ 1515282 h 1801079"/>
              <a:gd name="connsiteX0" fmla="*/ 54610 w 6805606"/>
              <a:gd name="connsiteY0" fmla="*/ 1539442 h 1825239"/>
              <a:gd name="connsiteX1" fmla="*/ 54610 w 6805606"/>
              <a:gd name="connsiteY1" fmla="*/ 1539442 h 1825239"/>
              <a:gd name="connsiteX2" fmla="*/ 171342 w 6805606"/>
              <a:gd name="connsiteY2" fmla="*/ 1442165 h 1825239"/>
              <a:gd name="connsiteX3" fmla="*/ 190798 w 6805606"/>
              <a:gd name="connsiteY3" fmla="*/ 1422710 h 1825239"/>
              <a:gd name="connsiteX4" fmla="*/ 297802 w 6805606"/>
              <a:gd name="connsiteY4" fmla="*/ 1335161 h 1825239"/>
              <a:gd name="connsiteX5" fmla="*/ 356168 w 6805606"/>
              <a:gd name="connsiteY5" fmla="*/ 1286522 h 1825239"/>
              <a:gd name="connsiteX6" fmla="*/ 453444 w 6805606"/>
              <a:gd name="connsiteY6" fmla="*/ 1198973 h 1825239"/>
              <a:gd name="connsiteX7" fmla="*/ 511810 w 6805606"/>
              <a:gd name="connsiteY7" fmla="*/ 1160063 h 1825239"/>
              <a:gd name="connsiteX8" fmla="*/ 570176 w 6805606"/>
              <a:gd name="connsiteY8" fmla="*/ 1130880 h 1825239"/>
              <a:gd name="connsiteX9" fmla="*/ 599359 w 6805606"/>
              <a:gd name="connsiteY9" fmla="*/ 1111425 h 1825239"/>
              <a:gd name="connsiteX10" fmla="*/ 784185 w 6805606"/>
              <a:gd name="connsiteY10" fmla="*/ 1033603 h 1825239"/>
              <a:gd name="connsiteX11" fmla="*/ 910644 w 6805606"/>
              <a:gd name="connsiteY11" fmla="*/ 984965 h 1825239"/>
              <a:gd name="connsiteX12" fmla="*/ 1017649 w 6805606"/>
              <a:gd name="connsiteY12" fmla="*/ 936327 h 1825239"/>
              <a:gd name="connsiteX13" fmla="*/ 1105198 w 6805606"/>
              <a:gd name="connsiteY13" fmla="*/ 897416 h 1825239"/>
              <a:gd name="connsiteX14" fmla="*/ 1134381 w 6805606"/>
              <a:gd name="connsiteY14" fmla="*/ 887688 h 1825239"/>
              <a:gd name="connsiteX15" fmla="*/ 1322753 w 6805606"/>
              <a:gd name="connsiteY15" fmla="*/ 810880 h 1825239"/>
              <a:gd name="connsiteX16" fmla="*/ 1669048 w 6805606"/>
              <a:gd name="connsiteY16" fmla="*/ 753933 h 1825239"/>
              <a:gd name="connsiteX17" fmla="*/ 2033075 w 6805606"/>
              <a:gd name="connsiteY17" fmla="*/ 742230 h 1825239"/>
              <a:gd name="connsiteX18" fmla="*/ 2296330 w 6805606"/>
              <a:gd name="connsiteY18" fmla="*/ 713857 h 1825239"/>
              <a:gd name="connsiteX19" fmla="*/ 2823446 w 6805606"/>
              <a:gd name="connsiteY19" fmla="*/ 845231 h 1825239"/>
              <a:gd name="connsiteX20" fmla="*/ 2950667 w 6805606"/>
              <a:gd name="connsiteY20" fmla="*/ 845029 h 1825239"/>
              <a:gd name="connsiteX21" fmla="*/ 3160774 w 6805606"/>
              <a:gd name="connsiteY21" fmla="*/ 796745 h 1825239"/>
              <a:gd name="connsiteX22" fmla="*/ 3312009 w 6805606"/>
              <a:gd name="connsiteY22" fmla="*/ 716947 h 1825239"/>
              <a:gd name="connsiteX23" fmla="*/ 3392211 w 6805606"/>
              <a:gd name="connsiteY23" fmla="*/ 605586 h 1825239"/>
              <a:gd name="connsiteX24" fmla="*/ 3460709 w 6805606"/>
              <a:gd name="connsiteY24" fmla="*/ 392641 h 1825239"/>
              <a:gd name="connsiteX25" fmla="*/ 3587525 w 6805606"/>
              <a:gd name="connsiteY25" fmla="*/ 315023 h 1825239"/>
              <a:gd name="connsiteX26" fmla="*/ 3760038 w 6805606"/>
              <a:gd name="connsiteY26" fmla="*/ 272312 h 1825239"/>
              <a:gd name="connsiteX27" fmla="*/ 3886092 w 6805606"/>
              <a:gd name="connsiteY27" fmla="*/ 233605 h 1825239"/>
              <a:gd name="connsiteX28" fmla="*/ 4002622 w 6805606"/>
              <a:gd name="connsiteY28" fmla="*/ 180812 h 1825239"/>
              <a:gd name="connsiteX29" fmla="*/ 4172348 w 6805606"/>
              <a:gd name="connsiteY29" fmla="*/ 155986 h 1825239"/>
              <a:gd name="connsiteX30" fmla="*/ 4318871 w 6805606"/>
              <a:gd name="connsiteY30" fmla="*/ 122040 h 1825239"/>
              <a:gd name="connsiteX31" fmla="*/ 4429828 w 6805606"/>
              <a:gd name="connsiteY31" fmla="*/ 97621 h 1825239"/>
              <a:gd name="connsiteX32" fmla="*/ 4521734 w 6805606"/>
              <a:gd name="connsiteY32" fmla="*/ 78367 h 1825239"/>
              <a:gd name="connsiteX33" fmla="*/ 4634311 w 6805606"/>
              <a:gd name="connsiteY33" fmla="*/ 53947 h 1825239"/>
              <a:gd name="connsiteX34" fmla="*/ 4783772 w 6805606"/>
              <a:gd name="connsiteY34" fmla="*/ 24967 h 1825239"/>
              <a:gd name="connsiteX35" fmla="*/ 4895134 w 6805606"/>
              <a:gd name="connsiteY35" fmla="*/ 38848 h 1825239"/>
              <a:gd name="connsiteX36" fmla="*/ 5058985 w 6805606"/>
              <a:gd name="connsiteY36" fmla="*/ 105119 h 1825239"/>
              <a:gd name="connsiteX37" fmla="*/ 5612549 w 6805606"/>
              <a:gd name="connsiteY37" fmla="*/ 343 h 1825239"/>
              <a:gd name="connsiteX38" fmla="*/ 5959300 w 6805606"/>
              <a:gd name="connsiteY38" fmla="*/ 138659 h 1825239"/>
              <a:gd name="connsiteX39" fmla="*/ 6290040 w 6805606"/>
              <a:gd name="connsiteY39" fmla="*/ 148386 h 1825239"/>
              <a:gd name="connsiteX40" fmla="*/ 6465138 w 6805606"/>
              <a:gd name="connsiteY40" fmla="*/ 187297 h 1825239"/>
              <a:gd name="connsiteX41" fmla="*/ 6542959 w 6805606"/>
              <a:gd name="connsiteY41" fmla="*/ 197025 h 1825239"/>
              <a:gd name="connsiteX42" fmla="*/ 6611053 w 6805606"/>
              <a:gd name="connsiteY42" fmla="*/ 226208 h 1825239"/>
              <a:gd name="connsiteX43" fmla="*/ 6805606 w 6805606"/>
              <a:gd name="connsiteY43" fmla="*/ 323484 h 1825239"/>
              <a:gd name="connsiteX44" fmla="*/ 6795878 w 6805606"/>
              <a:gd name="connsiteY44" fmla="*/ 1062786 h 1825239"/>
              <a:gd name="connsiteX45" fmla="*/ 6786151 w 6805606"/>
              <a:gd name="connsiteY45" fmla="*/ 1150335 h 1825239"/>
              <a:gd name="connsiteX46" fmla="*/ 6776423 w 6805606"/>
              <a:gd name="connsiteY46" fmla="*/ 1335161 h 1825239"/>
              <a:gd name="connsiteX47" fmla="*/ 6766695 w 6805606"/>
              <a:gd name="connsiteY47" fmla="*/ 1481076 h 1825239"/>
              <a:gd name="connsiteX48" fmla="*/ 6737513 w 6805606"/>
              <a:gd name="connsiteY48" fmla="*/ 1665901 h 1825239"/>
              <a:gd name="connsiteX49" fmla="*/ 6727785 w 6805606"/>
              <a:gd name="connsiteY49" fmla="*/ 1802088 h 1825239"/>
              <a:gd name="connsiteX50" fmla="*/ 5764747 w 6805606"/>
              <a:gd name="connsiteY50" fmla="*/ 1811816 h 1825239"/>
              <a:gd name="connsiteX51" fmla="*/ 3877581 w 6805606"/>
              <a:gd name="connsiteY51" fmla="*/ 1802088 h 1825239"/>
              <a:gd name="connsiteX52" fmla="*/ 3634389 w 6805606"/>
              <a:gd name="connsiteY52" fmla="*/ 1811816 h 1825239"/>
              <a:gd name="connsiteX53" fmla="*/ 1708313 w 6805606"/>
              <a:gd name="connsiteY53" fmla="*/ 1782633 h 1825239"/>
              <a:gd name="connsiteX54" fmla="*/ 1572125 w 6805606"/>
              <a:gd name="connsiteY54" fmla="*/ 1772905 h 1825239"/>
              <a:gd name="connsiteX55" fmla="*/ 930100 w 6805606"/>
              <a:gd name="connsiteY55" fmla="*/ 1753450 h 1825239"/>
              <a:gd name="connsiteX56" fmla="*/ 803640 w 6805606"/>
              <a:gd name="connsiteY56" fmla="*/ 1733995 h 1825239"/>
              <a:gd name="connsiteX57" fmla="*/ 570176 w 6805606"/>
              <a:gd name="connsiteY57" fmla="*/ 1724267 h 1825239"/>
              <a:gd name="connsiteX58" fmla="*/ 424261 w 6805606"/>
              <a:gd name="connsiteY58" fmla="*/ 1695084 h 1825239"/>
              <a:gd name="connsiteX59" fmla="*/ 210253 w 6805606"/>
              <a:gd name="connsiteY59" fmla="*/ 1675629 h 1825239"/>
              <a:gd name="connsiteX60" fmla="*/ 5972 w 6805606"/>
              <a:gd name="connsiteY60" fmla="*/ 1656173 h 1825239"/>
              <a:gd name="connsiteX61" fmla="*/ 54610 w 6805606"/>
              <a:gd name="connsiteY61" fmla="*/ 1539442 h 1825239"/>
              <a:gd name="connsiteX0" fmla="*/ 54610 w 6805606"/>
              <a:gd name="connsiteY0" fmla="*/ 1540782 h 1826579"/>
              <a:gd name="connsiteX1" fmla="*/ 54610 w 6805606"/>
              <a:gd name="connsiteY1" fmla="*/ 1540782 h 1826579"/>
              <a:gd name="connsiteX2" fmla="*/ 171342 w 6805606"/>
              <a:gd name="connsiteY2" fmla="*/ 1443505 h 1826579"/>
              <a:gd name="connsiteX3" fmla="*/ 190798 w 6805606"/>
              <a:gd name="connsiteY3" fmla="*/ 1424050 h 1826579"/>
              <a:gd name="connsiteX4" fmla="*/ 297802 w 6805606"/>
              <a:gd name="connsiteY4" fmla="*/ 1336501 h 1826579"/>
              <a:gd name="connsiteX5" fmla="*/ 356168 w 6805606"/>
              <a:gd name="connsiteY5" fmla="*/ 1287862 h 1826579"/>
              <a:gd name="connsiteX6" fmla="*/ 453444 w 6805606"/>
              <a:gd name="connsiteY6" fmla="*/ 1200313 h 1826579"/>
              <a:gd name="connsiteX7" fmla="*/ 511810 w 6805606"/>
              <a:gd name="connsiteY7" fmla="*/ 1161403 h 1826579"/>
              <a:gd name="connsiteX8" fmla="*/ 570176 w 6805606"/>
              <a:gd name="connsiteY8" fmla="*/ 1132220 h 1826579"/>
              <a:gd name="connsiteX9" fmla="*/ 599359 w 6805606"/>
              <a:gd name="connsiteY9" fmla="*/ 1112765 h 1826579"/>
              <a:gd name="connsiteX10" fmla="*/ 784185 w 6805606"/>
              <a:gd name="connsiteY10" fmla="*/ 1034943 h 1826579"/>
              <a:gd name="connsiteX11" fmla="*/ 910644 w 6805606"/>
              <a:gd name="connsiteY11" fmla="*/ 986305 h 1826579"/>
              <a:gd name="connsiteX12" fmla="*/ 1017649 w 6805606"/>
              <a:gd name="connsiteY12" fmla="*/ 937667 h 1826579"/>
              <a:gd name="connsiteX13" fmla="*/ 1105198 w 6805606"/>
              <a:gd name="connsiteY13" fmla="*/ 898756 h 1826579"/>
              <a:gd name="connsiteX14" fmla="*/ 1134381 w 6805606"/>
              <a:gd name="connsiteY14" fmla="*/ 889028 h 1826579"/>
              <a:gd name="connsiteX15" fmla="*/ 1322753 w 6805606"/>
              <a:gd name="connsiteY15" fmla="*/ 812220 h 1826579"/>
              <a:gd name="connsiteX16" fmla="*/ 1669048 w 6805606"/>
              <a:gd name="connsiteY16" fmla="*/ 755273 h 1826579"/>
              <a:gd name="connsiteX17" fmla="*/ 2033075 w 6805606"/>
              <a:gd name="connsiteY17" fmla="*/ 743570 h 1826579"/>
              <a:gd name="connsiteX18" fmla="*/ 2296330 w 6805606"/>
              <a:gd name="connsiteY18" fmla="*/ 715197 h 1826579"/>
              <a:gd name="connsiteX19" fmla="*/ 2823446 w 6805606"/>
              <a:gd name="connsiteY19" fmla="*/ 846571 h 1826579"/>
              <a:gd name="connsiteX20" fmla="*/ 2950667 w 6805606"/>
              <a:gd name="connsiteY20" fmla="*/ 846369 h 1826579"/>
              <a:gd name="connsiteX21" fmla="*/ 3160774 w 6805606"/>
              <a:gd name="connsiteY21" fmla="*/ 798085 h 1826579"/>
              <a:gd name="connsiteX22" fmla="*/ 3312009 w 6805606"/>
              <a:gd name="connsiteY22" fmla="*/ 718287 h 1826579"/>
              <a:gd name="connsiteX23" fmla="*/ 3392211 w 6805606"/>
              <a:gd name="connsiteY23" fmla="*/ 606926 h 1826579"/>
              <a:gd name="connsiteX24" fmla="*/ 3460709 w 6805606"/>
              <a:gd name="connsiteY24" fmla="*/ 393981 h 1826579"/>
              <a:gd name="connsiteX25" fmla="*/ 3587525 w 6805606"/>
              <a:gd name="connsiteY25" fmla="*/ 316363 h 1826579"/>
              <a:gd name="connsiteX26" fmla="*/ 3760038 w 6805606"/>
              <a:gd name="connsiteY26" fmla="*/ 273652 h 1826579"/>
              <a:gd name="connsiteX27" fmla="*/ 3886092 w 6805606"/>
              <a:gd name="connsiteY27" fmla="*/ 234945 h 1826579"/>
              <a:gd name="connsiteX28" fmla="*/ 4002622 w 6805606"/>
              <a:gd name="connsiteY28" fmla="*/ 182152 h 1826579"/>
              <a:gd name="connsiteX29" fmla="*/ 4172348 w 6805606"/>
              <a:gd name="connsiteY29" fmla="*/ 157326 h 1826579"/>
              <a:gd name="connsiteX30" fmla="*/ 4318871 w 6805606"/>
              <a:gd name="connsiteY30" fmla="*/ 123380 h 1826579"/>
              <a:gd name="connsiteX31" fmla="*/ 4429828 w 6805606"/>
              <a:gd name="connsiteY31" fmla="*/ 98961 h 1826579"/>
              <a:gd name="connsiteX32" fmla="*/ 4521734 w 6805606"/>
              <a:gd name="connsiteY32" fmla="*/ 79707 h 1826579"/>
              <a:gd name="connsiteX33" fmla="*/ 4634311 w 6805606"/>
              <a:gd name="connsiteY33" fmla="*/ 55287 h 1826579"/>
              <a:gd name="connsiteX34" fmla="*/ 4783772 w 6805606"/>
              <a:gd name="connsiteY34" fmla="*/ 26307 h 1826579"/>
              <a:gd name="connsiteX35" fmla="*/ 4895134 w 6805606"/>
              <a:gd name="connsiteY35" fmla="*/ 40188 h 1826579"/>
              <a:gd name="connsiteX36" fmla="*/ 5058985 w 6805606"/>
              <a:gd name="connsiteY36" fmla="*/ 106459 h 1826579"/>
              <a:gd name="connsiteX37" fmla="*/ 5612549 w 6805606"/>
              <a:gd name="connsiteY37" fmla="*/ 1683 h 1826579"/>
              <a:gd name="connsiteX38" fmla="*/ 5935488 w 6805606"/>
              <a:gd name="connsiteY38" fmla="*/ 49512 h 1826579"/>
              <a:gd name="connsiteX39" fmla="*/ 6290040 w 6805606"/>
              <a:gd name="connsiteY39" fmla="*/ 149726 h 1826579"/>
              <a:gd name="connsiteX40" fmla="*/ 6465138 w 6805606"/>
              <a:gd name="connsiteY40" fmla="*/ 188637 h 1826579"/>
              <a:gd name="connsiteX41" fmla="*/ 6542959 w 6805606"/>
              <a:gd name="connsiteY41" fmla="*/ 198365 h 1826579"/>
              <a:gd name="connsiteX42" fmla="*/ 6611053 w 6805606"/>
              <a:gd name="connsiteY42" fmla="*/ 227548 h 1826579"/>
              <a:gd name="connsiteX43" fmla="*/ 6805606 w 6805606"/>
              <a:gd name="connsiteY43" fmla="*/ 324824 h 1826579"/>
              <a:gd name="connsiteX44" fmla="*/ 6795878 w 6805606"/>
              <a:gd name="connsiteY44" fmla="*/ 1064126 h 1826579"/>
              <a:gd name="connsiteX45" fmla="*/ 6786151 w 6805606"/>
              <a:gd name="connsiteY45" fmla="*/ 1151675 h 1826579"/>
              <a:gd name="connsiteX46" fmla="*/ 6776423 w 6805606"/>
              <a:gd name="connsiteY46" fmla="*/ 1336501 h 1826579"/>
              <a:gd name="connsiteX47" fmla="*/ 6766695 w 6805606"/>
              <a:gd name="connsiteY47" fmla="*/ 1482416 h 1826579"/>
              <a:gd name="connsiteX48" fmla="*/ 6737513 w 6805606"/>
              <a:gd name="connsiteY48" fmla="*/ 1667241 h 1826579"/>
              <a:gd name="connsiteX49" fmla="*/ 6727785 w 6805606"/>
              <a:gd name="connsiteY49" fmla="*/ 1803428 h 1826579"/>
              <a:gd name="connsiteX50" fmla="*/ 5764747 w 6805606"/>
              <a:gd name="connsiteY50" fmla="*/ 1813156 h 1826579"/>
              <a:gd name="connsiteX51" fmla="*/ 3877581 w 6805606"/>
              <a:gd name="connsiteY51" fmla="*/ 1803428 h 1826579"/>
              <a:gd name="connsiteX52" fmla="*/ 3634389 w 6805606"/>
              <a:gd name="connsiteY52" fmla="*/ 1813156 h 1826579"/>
              <a:gd name="connsiteX53" fmla="*/ 1708313 w 6805606"/>
              <a:gd name="connsiteY53" fmla="*/ 1783973 h 1826579"/>
              <a:gd name="connsiteX54" fmla="*/ 1572125 w 6805606"/>
              <a:gd name="connsiteY54" fmla="*/ 1774245 h 1826579"/>
              <a:gd name="connsiteX55" fmla="*/ 930100 w 6805606"/>
              <a:gd name="connsiteY55" fmla="*/ 1754790 h 1826579"/>
              <a:gd name="connsiteX56" fmla="*/ 803640 w 6805606"/>
              <a:gd name="connsiteY56" fmla="*/ 1735335 h 1826579"/>
              <a:gd name="connsiteX57" fmla="*/ 570176 w 6805606"/>
              <a:gd name="connsiteY57" fmla="*/ 1725607 h 1826579"/>
              <a:gd name="connsiteX58" fmla="*/ 424261 w 6805606"/>
              <a:gd name="connsiteY58" fmla="*/ 1696424 h 1826579"/>
              <a:gd name="connsiteX59" fmla="*/ 210253 w 6805606"/>
              <a:gd name="connsiteY59" fmla="*/ 1676969 h 1826579"/>
              <a:gd name="connsiteX60" fmla="*/ 5972 w 6805606"/>
              <a:gd name="connsiteY60" fmla="*/ 1657513 h 1826579"/>
              <a:gd name="connsiteX61" fmla="*/ 54610 w 6805606"/>
              <a:gd name="connsiteY61" fmla="*/ 1540782 h 1826579"/>
              <a:gd name="connsiteX0" fmla="*/ 54610 w 6805606"/>
              <a:gd name="connsiteY0" fmla="*/ 1540615 h 1826412"/>
              <a:gd name="connsiteX1" fmla="*/ 54610 w 6805606"/>
              <a:gd name="connsiteY1" fmla="*/ 1540615 h 1826412"/>
              <a:gd name="connsiteX2" fmla="*/ 171342 w 6805606"/>
              <a:gd name="connsiteY2" fmla="*/ 1443338 h 1826412"/>
              <a:gd name="connsiteX3" fmla="*/ 190798 w 6805606"/>
              <a:gd name="connsiteY3" fmla="*/ 1423883 h 1826412"/>
              <a:gd name="connsiteX4" fmla="*/ 297802 w 6805606"/>
              <a:gd name="connsiteY4" fmla="*/ 1336334 h 1826412"/>
              <a:gd name="connsiteX5" fmla="*/ 356168 w 6805606"/>
              <a:gd name="connsiteY5" fmla="*/ 1287695 h 1826412"/>
              <a:gd name="connsiteX6" fmla="*/ 453444 w 6805606"/>
              <a:gd name="connsiteY6" fmla="*/ 1200146 h 1826412"/>
              <a:gd name="connsiteX7" fmla="*/ 511810 w 6805606"/>
              <a:gd name="connsiteY7" fmla="*/ 1161236 h 1826412"/>
              <a:gd name="connsiteX8" fmla="*/ 570176 w 6805606"/>
              <a:gd name="connsiteY8" fmla="*/ 1132053 h 1826412"/>
              <a:gd name="connsiteX9" fmla="*/ 599359 w 6805606"/>
              <a:gd name="connsiteY9" fmla="*/ 1112598 h 1826412"/>
              <a:gd name="connsiteX10" fmla="*/ 784185 w 6805606"/>
              <a:gd name="connsiteY10" fmla="*/ 1034776 h 1826412"/>
              <a:gd name="connsiteX11" fmla="*/ 910644 w 6805606"/>
              <a:gd name="connsiteY11" fmla="*/ 986138 h 1826412"/>
              <a:gd name="connsiteX12" fmla="*/ 1017649 w 6805606"/>
              <a:gd name="connsiteY12" fmla="*/ 937500 h 1826412"/>
              <a:gd name="connsiteX13" fmla="*/ 1105198 w 6805606"/>
              <a:gd name="connsiteY13" fmla="*/ 898589 h 1826412"/>
              <a:gd name="connsiteX14" fmla="*/ 1134381 w 6805606"/>
              <a:gd name="connsiteY14" fmla="*/ 888861 h 1826412"/>
              <a:gd name="connsiteX15" fmla="*/ 1322753 w 6805606"/>
              <a:gd name="connsiteY15" fmla="*/ 812053 h 1826412"/>
              <a:gd name="connsiteX16" fmla="*/ 1669048 w 6805606"/>
              <a:gd name="connsiteY16" fmla="*/ 755106 h 1826412"/>
              <a:gd name="connsiteX17" fmla="*/ 2033075 w 6805606"/>
              <a:gd name="connsiteY17" fmla="*/ 743403 h 1826412"/>
              <a:gd name="connsiteX18" fmla="*/ 2296330 w 6805606"/>
              <a:gd name="connsiteY18" fmla="*/ 715030 h 1826412"/>
              <a:gd name="connsiteX19" fmla="*/ 2823446 w 6805606"/>
              <a:gd name="connsiteY19" fmla="*/ 846404 h 1826412"/>
              <a:gd name="connsiteX20" fmla="*/ 2950667 w 6805606"/>
              <a:gd name="connsiteY20" fmla="*/ 846202 h 1826412"/>
              <a:gd name="connsiteX21" fmla="*/ 3160774 w 6805606"/>
              <a:gd name="connsiteY21" fmla="*/ 797918 h 1826412"/>
              <a:gd name="connsiteX22" fmla="*/ 3312009 w 6805606"/>
              <a:gd name="connsiteY22" fmla="*/ 718120 h 1826412"/>
              <a:gd name="connsiteX23" fmla="*/ 3392211 w 6805606"/>
              <a:gd name="connsiteY23" fmla="*/ 606759 h 1826412"/>
              <a:gd name="connsiteX24" fmla="*/ 3460709 w 6805606"/>
              <a:gd name="connsiteY24" fmla="*/ 393814 h 1826412"/>
              <a:gd name="connsiteX25" fmla="*/ 3587525 w 6805606"/>
              <a:gd name="connsiteY25" fmla="*/ 316196 h 1826412"/>
              <a:gd name="connsiteX26" fmla="*/ 3760038 w 6805606"/>
              <a:gd name="connsiteY26" fmla="*/ 273485 h 1826412"/>
              <a:gd name="connsiteX27" fmla="*/ 3886092 w 6805606"/>
              <a:gd name="connsiteY27" fmla="*/ 234778 h 1826412"/>
              <a:gd name="connsiteX28" fmla="*/ 4002622 w 6805606"/>
              <a:gd name="connsiteY28" fmla="*/ 181985 h 1826412"/>
              <a:gd name="connsiteX29" fmla="*/ 4172348 w 6805606"/>
              <a:gd name="connsiteY29" fmla="*/ 157159 h 1826412"/>
              <a:gd name="connsiteX30" fmla="*/ 4318871 w 6805606"/>
              <a:gd name="connsiteY30" fmla="*/ 123213 h 1826412"/>
              <a:gd name="connsiteX31" fmla="*/ 4429828 w 6805606"/>
              <a:gd name="connsiteY31" fmla="*/ 98794 h 1826412"/>
              <a:gd name="connsiteX32" fmla="*/ 4521734 w 6805606"/>
              <a:gd name="connsiteY32" fmla="*/ 79540 h 1826412"/>
              <a:gd name="connsiteX33" fmla="*/ 4634311 w 6805606"/>
              <a:gd name="connsiteY33" fmla="*/ 55120 h 1826412"/>
              <a:gd name="connsiteX34" fmla="*/ 4783772 w 6805606"/>
              <a:gd name="connsiteY34" fmla="*/ 26140 h 1826412"/>
              <a:gd name="connsiteX35" fmla="*/ 4895134 w 6805606"/>
              <a:gd name="connsiteY35" fmla="*/ 40021 h 1826412"/>
              <a:gd name="connsiteX36" fmla="*/ 5058985 w 6805606"/>
              <a:gd name="connsiteY36" fmla="*/ 106292 h 1826412"/>
              <a:gd name="connsiteX37" fmla="*/ 5612549 w 6805606"/>
              <a:gd name="connsiteY37" fmla="*/ 1516 h 1826412"/>
              <a:gd name="connsiteX38" fmla="*/ 5935488 w 6805606"/>
              <a:gd name="connsiteY38" fmla="*/ 49345 h 1826412"/>
              <a:gd name="connsiteX39" fmla="*/ 6218602 w 6805606"/>
              <a:gd name="connsiteY39" fmla="*/ 120984 h 1826412"/>
              <a:gd name="connsiteX40" fmla="*/ 6465138 w 6805606"/>
              <a:gd name="connsiteY40" fmla="*/ 188470 h 1826412"/>
              <a:gd name="connsiteX41" fmla="*/ 6542959 w 6805606"/>
              <a:gd name="connsiteY41" fmla="*/ 198198 h 1826412"/>
              <a:gd name="connsiteX42" fmla="*/ 6611053 w 6805606"/>
              <a:gd name="connsiteY42" fmla="*/ 227381 h 1826412"/>
              <a:gd name="connsiteX43" fmla="*/ 6805606 w 6805606"/>
              <a:gd name="connsiteY43" fmla="*/ 324657 h 1826412"/>
              <a:gd name="connsiteX44" fmla="*/ 6795878 w 6805606"/>
              <a:gd name="connsiteY44" fmla="*/ 1063959 h 1826412"/>
              <a:gd name="connsiteX45" fmla="*/ 6786151 w 6805606"/>
              <a:gd name="connsiteY45" fmla="*/ 1151508 h 1826412"/>
              <a:gd name="connsiteX46" fmla="*/ 6776423 w 6805606"/>
              <a:gd name="connsiteY46" fmla="*/ 1336334 h 1826412"/>
              <a:gd name="connsiteX47" fmla="*/ 6766695 w 6805606"/>
              <a:gd name="connsiteY47" fmla="*/ 1482249 h 1826412"/>
              <a:gd name="connsiteX48" fmla="*/ 6737513 w 6805606"/>
              <a:gd name="connsiteY48" fmla="*/ 1667074 h 1826412"/>
              <a:gd name="connsiteX49" fmla="*/ 6727785 w 6805606"/>
              <a:gd name="connsiteY49" fmla="*/ 1803261 h 1826412"/>
              <a:gd name="connsiteX50" fmla="*/ 5764747 w 6805606"/>
              <a:gd name="connsiteY50" fmla="*/ 1812989 h 1826412"/>
              <a:gd name="connsiteX51" fmla="*/ 3877581 w 6805606"/>
              <a:gd name="connsiteY51" fmla="*/ 1803261 h 1826412"/>
              <a:gd name="connsiteX52" fmla="*/ 3634389 w 6805606"/>
              <a:gd name="connsiteY52" fmla="*/ 1812989 h 1826412"/>
              <a:gd name="connsiteX53" fmla="*/ 1708313 w 6805606"/>
              <a:gd name="connsiteY53" fmla="*/ 1783806 h 1826412"/>
              <a:gd name="connsiteX54" fmla="*/ 1572125 w 6805606"/>
              <a:gd name="connsiteY54" fmla="*/ 1774078 h 1826412"/>
              <a:gd name="connsiteX55" fmla="*/ 930100 w 6805606"/>
              <a:gd name="connsiteY55" fmla="*/ 1754623 h 1826412"/>
              <a:gd name="connsiteX56" fmla="*/ 803640 w 6805606"/>
              <a:gd name="connsiteY56" fmla="*/ 1735168 h 1826412"/>
              <a:gd name="connsiteX57" fmla="*/ 570176 w 6805606"/>
              <a:gd name="connsiteY57" fmla="*/ 1725440 h 1826412"/>
              <a:gd name="connsiteX58" fmla="*/ 424261 w 6805606"/>
              <a:gd name="connsiteY58" fmla="*/ 1696257 h 1826412"/>
              <a:gd name="connsiteX59" fmla="*/ 210253 w 6805606"/>
              <a:gd name="connsiteY59" fmla="*/ 1676802 h 1826412"/>
              <a:gd name="connsiteX60" fmla="*/ 5972 w 6805606"/>
              <a:gd name="connsiteY60" fmla="*/ 1657346 h 1826412"/>
              <a:gd name="connsiteX61" fmla="*/ 54610 w 6805606"/>
              <a:gd name="connsiteY61" fmla="*/ 1540615 h 1826412"/>
              <a:gd name="connsiteX0" fmla="*/ 54610 w 6805606"/>
              <a:gd name="connsiteY0" fmla="*/ 1540615 h 1826412"/>
              <a:gd name="connsiteX1" fmla="*/ 54610 w 6805606"/>
              <a:gd name="connsiteY1" fmla="*/ 1540615 h 1826412"/>
              <a:gd name="connsiteX2" fmla="*/ 171342 w 6805606"/>
              <a:gd name="connsiteY2" fmla="*/ 1443338 h 1826412"/>
              <a:gd name="connsiteX3" fmla="*/ 190798 w 6805606"/>
              <a:gd name="connsiteY3" fmla="*/ 1423883 h 1826412"/>
              <a:gd name="connsiteX4" fmla="*/ 297802 w 6805606"/>
              <a:gd name="connsiteY4" fmla="*/ 1336334 h 1826412"/>
              <a:gd name="connsiteX5" fmla="*/ 356168 w 6805606"/>
              <a:gd name="connsiteY5" fmla="*/ 1287695 h 1826412"/>
              <a:gd name="connsiteX6" fmla="*/ 453444 w 6805606"/>
              <a:gd name="connsiteY6" fmla="*/ 1200146 h 1826412"/>
              <a:gd name="connsiteX7" fmla="*/ 511810 w 6805606"/>
              <a:gd name="connsiteY7" fmla="*/ 1161236 h 1826412"/>
              <a:gd name="connsiteX8" fmla="*/ 570176 w 6805606"/>
              <a:gd name="connsiteY8" fmla="*/ 1132053 h 1826412"/>
              <a:gd name="connsiteX9" fmla="*/ 599359 w 6805606"/>
              <a:gd name="connsiteY9" fmla="*/ 1112598 h 1826412"/>
              <a:gd name="connsiteX10" fmla="*/ 784185 w 6805606"/>
              <a:gd name="connsiteY10" fmla="*/ 1034776 h 1826412"/>
              <a:gd name="connsiteX11" fmla="*/ 910644 w 6805606"/>
              <a:gd name="connsiteY11" fmla="*/ 986138 h 1826412"/>
              <a:gd name="connsiteX12" fmla="*/ 1017649 w 6805606"/>
              <a:gd name="connsiteY12" fmla="*/ 937500 h 1826412"/>
              <a:gd name="connsiteX13" fmla="*/ 1105198 w 6805606"/>
              <a:gd name="connsiteY13" fmla="*/ 898589 h 1826412"/>
              <a:gd name="connsiteX14" fmla="*/ 1134381 w 6805606"/>
              <a:gd name="connsiteY14" fmla="*/ 888861 h 1826412"/>
              <a:gd name="connsiteX15" fmla="*/ 1322753 w 6805606"/>
              <a:gd name="connsiteY15" fmla="*/ 812053 h 1826412"/>
              <a:gd name="connsiteX16" fmla="*/ 1669048 w 6805606"/>
              <a:gd name="connsiteY16" fmla="*/ 755106 h 1826412"/>
              <a:gd name="connsiteX17" fmla="*/ 2033075 w 6805606"/>
              <a:gd name="connsiteY17" fmla="*/ 743403 h 1826412"/>
              <a:gd name="connsiteX18" fmla="*/ 2296330 w 6805606"/>
              <a:gd name="connsiteY18" fmla="*/ 715030 h 1826412"/>
              <a:gd name="connsiteX19" fmla="*/ 2823446 w 6805606"/>
              <a:gd name="connsiteY19" fmla="*/ 846404 h 1826412"/>
              <a:gd name="connsiteX20" fmla="*/ 2950667 w 6805606"/>
              <a:gd name="connsiteY20" fmla="*/ 846202 h 1826412"/>
              <a:gd name="connsiteX21" fmla="*/ 3160774 w 6805606"/>
              <a:gd name="connsiteY21" fmla="*/ 797918 h 1826412"/>
              <a:gd name="connsiteX22" fmla="*/ 3312009 w 6805606"/>
              <a:gd name="connsiteY22" fmla="*/ 718120 h 1826412"/>
              <a:gd name="connsiteX23" fmla="*/ 3392211 w 6805606"/>
              <a:gd name="connsiteY23" fmla="*/ 606759 h 1826412"/>
              <a:gd name="connsiteX24" fmla="*/ 3460709 w 6805606"/>
              <a:gd name="connsiteY24" fmla="*/ 393814 h 1826412"/>
              <a:gd name="connsiteX25" fmla="*/ 3587525 w 6805606"/>
              <a:gd name="connsiteY25" fmla="*/ 316196 h 1826412"/>
              <a:gd name="connsiteX26" fmla="*/ 3760038 w 6805606"/>
              <a:gd name="connsiteY26" fmla="*/ 273485 h 1826412"/>
              <a:gd name="connsiteX27" fmla="*/ 3886092 w 6805606"/>
              <a:gd name="connsiteY27" fmla="*/ 234778 h 1826412"/>
              <a:gd name="connsiteX28" fmla="*/ 4002622 w 6805606"/>
              <a:gd name="connsiteY28" fmla="*/ 181985 h 1826412"/>
              <a:gd name="connsiteX29" fmla="*/ 4172348 w 6805606"/>
              <a:gd name="connsiteY29" fmla="*/ 157159 h 1826412"/>
              <a:gd name="connsiteX30" fmla="*/ 4318871 w 6805606"/>
              <a:gd name="connsiteY30" fmla="*/ 123213 h 1826412"/>
              <a:gd name="connsiteX31" fmla="*/ 4429828 w 6805606"/>
              <a:gd name="connsiteY31" fmla="*/ 98794 h 1826412"/>
              <a:gd name="connsiteX32" fmla="*/ 4521734 w 6805606"/>
              <a:gd name="connsiteY32" fmla="*/ 79540 h 1826412"/>
              <a:gd name="connsiteX33" fmla="*/ 4634311 w 6805606"/>
              <a:gd name="connsiteY33" fmla="*/ 55120 h 1826412"/>
              <a:gd name="connsiteX34" fmla="*/ 4783772 w 6805606"/>
              <a:gd name="connsiteY34" fmla="*/ 26140 h 1826412"/>
              <a:gd name="connsiteX35" fmla="*/ 4895134 w 6805606"/>
              <a:gd name="connsiteY35" fmla="*/ 40021 h 1826412"/>
              <a:gd name="connsiteX36" fmla="*/ 5058985 w 6805606"/>
              <a:gd name="connsiteY36" fmla="*/ 106292 h 1826412"/>
              <a:gd name="connsiteX37" fmla="*/ 5612549 w 6805606"/>
              <a:gd name="connsiteY37" fmla="*/ 1516 h 1826412"/>
              <a:gd name="connsiteX38" fmla="*/ 5935488 w 6805606"/>
              <a:gd name="connsiteY38" fmla="*/ 49345 h 1826412"/>
              <a:gd name="connsiteX39" fmla="*/ 6218602 w 6805606"/>
              <a:gd name="connsiteY39" fmla="*/ 120984 h 1826412"/>
              <a:gd name="connsiteX40" fmla="*/ 6465138 w 6805606"/>
              <a:gd name="connsiteY40" fmla="*/ 188470 h 1826412"/>
              <a:gd name="connsiteX41" fmla="*/ 6542959 w 6805606"/>
              <a:gd name="connsiteY41" fmla="*/ 198198 h 1826412"/>
              <a:gd name="connsiteX42" fmla="*/ 6611053 w 6805606"/>
              <a:gd name="connsiteY42" fmla="*/ 227381 h 1826412"/>
              <a:gd name="connsiteX43" fmla="*/ 6805606 w 6805606"/>
              <a:gd name="connsiteY43" fmla="*/ 324657 h 1826412"/>
              <a:gd name="connsiteX44" fmla="*/ 6795878 w 6805606"/>
              <a:gd name="connsiteY44" fmla="*/ 1063959 h 1826412"/>
              <a:gd name="connsiteX45" fmla="*/ 6786151 w 6805606"/>
              <a:gd name="connsiteY45" fmla="*/ 1151508 h 1826412"/>
              <a:gd name="connsiteX46" fmla="*/ 6776423 w 6805606"/>
              <a:gd name="connsiteY46" fmla="*/ 1336334 h 1826412"/>
              <a:gd name="connsiteX47" fmla="*/ 6766695 w 6805606"/>
              <a:gd name="connsiteY47" fmla="*/ 1482249 h 1826412"/>
              <a:gd name="connsiteX48" fmla="*/ 6737513 w 6805606"/>
              <a:gd name="connsiteY48" fmla="*/ 1667074 h 1826412"/>
              <a:gd name="connsiteX49" fmla="*/ 6727785 w 6805606"/>
              <a:gd name="connsiteY49" fmla="*/ 1803261 h 1826412"/>
              <a:gd name="connsiteX50" fmla="*/ 5764747 w 6805606"/>
              <a:gd name="connsiteY50" fmla="*/ 1812989 h 1826412"/>
              <a:gd name="connsiteX51" fmla="*/ 3877581 w 6805606"/>
              <a:gd name="connsiteY51" fmla="*/ 1803261 h 1826412"/>
              <a:gd name="connsiteX52" fmla="*/ 3634389 w 6805606"/>
              <a:gd name="connsiteY52" fmla="*/ 1812989 h 1826412"/>
              <a:gd name="connsiteX53" fmla="*/ 1708313 w 6805606"/>
              <a:gd name="connsiteY53" fmla="*/ 1783806 h 1826412"/>
              <a:gd name="connsiteX54" fmla="*/ 1572125 w 6805606"/>
              <a:gd name="connsiteY54" fmla="*/ 1774078 h 1826412"/>
              <a:gd name="connsiteX55" fmla="*/ 930100 w 6805606"/>
              <a:gd name="connsiteY55" fmla="*/ 1754623 h 1826412"/>
              <a:gd name="connsiteX56" fmla="*/ 803640 w 6805606"/>
              <a:gd name="connsiteY56" fmla="*/ 1735168 h 1826412"/>
              <a:gd name="connsiteX57" fmla="*/ 570176 w 6805606"/>
              <a:gd name="connsiteY57" fmla="*/ 1725440 h 1826412"/>
              <a:gd name="connsiteX58" fmla="*/ 424261 w 6805606"/>
              <a:gd name="connsiteY58" fmla="*/ 1696257 h 1826412"/>
              <a:gd name="connsiteX59" fmla="*/ 210253 w 6805606"/>
              <a:gd name="connsiteY59" fmla="*/ 1676802 h 1826412"/>
              <a:gd name="connsiteX60" fmla="*/ 5972 w 6805606"/>
              <a:gd name="connsiteY60" fmla="*/ 1657346 h 1826412"/>
              <a:gd name="connsiteX61" fmla="*/ 54610 w 6805606"/>
              <a:gd name="connsiteY61" fmla="*/ 1540615 h 1826412"/>
              <a:gd name="connsiteX0" fmla="*/ 54610 w 6805606"/>
              <a:gd name="connsiteY0" fmla="*/ 1540615 h 1826412"/>
              <a:gd name="connsiteX1" fmla="*/ 54610 w 6805606"/>
              <a:gd name="connsiteY1" fmla="*/ 1540615 h 1826412"/>
              <a:gd name="connsiteX2" fmla="*/ 171342 w 6805606"/>
              <a:gd name="connsiteY2" fmla="*/ 1443338 h 1826412"/>
              <a:gd name="connsiteX3" fmla="*/ 190798 w 6805606"/>
              <a:gd name="connsiteY3" fmla="*/ 1423883 h 1826412"/>
              <a:gd name="connsiteX4" fmla="*/ 297802 w 6805606"/>
              <a:gd name="connsiteY4" fmla="*/ 1336334 h 1826412"/>
              <a:gd name="connsiteX5" fmla="*/ 356168 w 6805606"/>
              <a:gd name="connsiteY5" fmla="*/ 1287695 h 1826412"/>
              <a:gd name="connsiteX6" fmla="*/ 453444 w 6805606"/>
              <a:gd name="connsiteY6" fmla="*/ 1200146 h 1826412"/>
              <a:gd name="connsiteX7" fmla="*/ 511810 w 6805606"/>
              <a:gd name="connsiteY7" fmla="*/ 1161236 h 1826412"/>
              <a:gd name="connsiteX8" fmla="*/ 570176 w 6805606"/>
              <a:gd name="connsiteY8" fmla="*/ 1132053 h 1826412"/>
              <a:gd name="connsiteX9" fmla="*/ 599359 w 6805606"/>
              <a:gd name="connsiteY9" fmla="*/ 1112598 h 1826412"/>
              <a:gd name="connsiteX10" fmla="*/ 784185 w 6805606"/>
              <a:gd name="connsiteY10" fmla="*/ 1034776 h 1826412"/>
              <a:gd name="connsiteX11" fmla="*/ 910644 w 6805606"/>
              <a:gd name="connsiteY11" fmla="*/ 986138 h 1826412"/>
              <a:gd name="connsiteX12" fmla="*/ 1017649 w 6805606"/>
              <a:gd name="connsiteY12" fmla="*/ 937500 h 1826412"/>
              <a:gd name="connsiteX13" fmla="*/ 1105198 w 6805606"/>
              <a:gd name="connsiteY13" fmla="*/ 898589 h 1826412"/>
              <a:gd name="connsiteX14" fmla="*/ 1134381 w 6805606"/>
              <a:gd name="connsiteY14" fmla="*/ 888861 h 1826412"/>
              <a:gd name="connsiteX15" fmla="*/ 1322753 w 6805606"/>
              <a:gd name="connsiteY15" fmla="*/ 812053 h 1826412"/>
              <a:gd name="connsiteX16" fmla="*/ 1669048 w 6805606"/>
              <a:gd name="connsiteY16" fmla="*/ 755106 h 1826412"/>
              <a:gd name="connsiteX17" fmla="*/ 2033075 w 6805606"/>
              <a:gd name="connsiteY17" fmla="*/ 743403 h 1826412"/>
              <a:gd name="connsiteX18" fmla="*/ 2296330 w 6805606"/>
              <a:gd name="connsiteY18" fmla="*/ 715030 h 1826412"/>
              <a:gd name="connsiteX19" fmla="*/ 2823446 w 6805606"/>
              <a:gd name="connsiteY19" fmla="*/ 846404 h 1826412"/>
              <a:gd name="connsiteX20" fmla="*/ 2950667 w 6805606"/>
              <a:gd name="connsiteY20" fmla="*/ 846202 h 1826412"/>
              <a:gd name="connsiteX21" fmla="*/ 3160774 w 6805606"/>
              <a:gd name="connsiteY21" fmla="*/ 797918 h 1826412"/>
              <a:gd name="connsiteX22" fmla="*/ 3312009 w 6805606"/>
              <a:gd name="connsiteY22" fmla="*/ 718120 h 1826412"/>
              <a:gd name="connsiteX23" fmla="*/ 3392211 w 6805606"/>
              <a:gd name="connsiteY23" fmla="*/ 606759 h 1826412"/>
              <a:gd name="connsiteX24" fmla="*/ 3460709 w 6805606"/>
              <a:gd name="connsiteY24" fmla="*/ 393814 h 1826412"/>
              <a:gd name="connsiteX25" fmla="*/ 3587525 w 6805606"/>
              <a:gd name="connsiteY25" fmla="*/ 316196 h 1826412"/>
              <a:gd name="connsiteX26" fmla="*/ 3760038 w 6805606"/>
              <a:gd name="connsiteY26" fmla="*/ 273485 h 1826412"/>
              <a:gd name="connsiteX27" fmla="*/ 3886092 w 6805606"/>
              <a:gd name="connsiteY27" fmla="*/ 234778 h 1826412"/>
              <a:gd name="connsiteX28" fmla="*/ 4002622 w 6805606"/>
              <a:gd name="connsiteY28" fmla="*/ 181985 h 1826412"/>
              <a:gd name="connsiteX29" fmla="*/ 4172348 w 6805606"/>
              <a:gd name="connsiteY29" fmla="*/ 157159 h 1826412"/>
              <a:gd name="connsiteX30" fmla="*/ 4318871 w 6805606"/>
              <a:gd name="connsiteY30" fmla="*/ 123213 h 1826412"/>
              <a:gd name="connsiteX31" fmla="*/ 4429828 w 6805606"/>
              <a:gd name="connsiteY31" fmla="*/ 98794 h 1826412"/>
              <a:gd name="connsiteX32" fmla="*/ 4521734 w 6805606"/>
              <a:gd name="connsiteY32" fmla="*/ 79540 h 1826412"/>
              <a:gd name="connsiteX33" fmla="*/ 4634311 w 6805606"/>
              <a:gd name="connsiteY33" fmla="*/ 55120 h 1826412"/>
              <a:gd name="connsiteX34" fmla="*/ 4783772 w 6805606"/>
              <a:gd name="connsiteY34" fmla="*/ 26140 h 1826412"/>
              <a:gd name="connsiteX35" fmla="*/ 4895134 w 6805606"/>
              <a:gd name="connsiteY35" fmla="*/ 40021 h 1826412"/>
              <a:gd name="connsiteX36" fmla="*/ 5058985 w 6805606"/>
              <a:gd name="connsiteY36" fmla="*/ 106292 h 1826412"/>
              <a:gd name="connsiteX37" fmla="*/ 5612549 w 6805606"/>
              <a:gd name="connsiteY37" fmla="*/ 1516 h 1826412"/>
              <a:gd name="connsiteX38" fmla="*/ 5935488 w 6805606"/>
              <a:gd name="connsiteY38" fmla="*/ 49345 h 1826412"/>
              <a:gd name="connsiteX39" fmla="*/ 6218602 w 6805606"/>
              <a:gd name="connsiteY39" fmla="*/ 120984 h 1826412"/>
              <a:gd name="connsiteX40" fmla="*/ 6407988 w 6805606"/>
              <a:gd name="connsiteY40" fmla="*/ 169420 h 1826412"/>
              <a:gd name="connsiteX41" fmla="*/ 6542959 w 6805606"/>
              <a:gd name="connsiteY41" fmla="*/ 198198 h 1826412"/>
              <a:gd name="connsiteX42" fmla="*/ 6611053 w 6805606"/>
              <a:gd name="connsiteY42" fmla="*/ 227381 h 1826412"/>
              <a:gd name="connsiteX43" fmla="*/ 6805606 w 6805606"/>
              <a:gd name="connsiteY43" fmla="*/ 324657 h 1826412"/>
              <a:gd name="connsiteX44" fmla="*/ 6795878 w 6805606"/>
              <a:gd name="connsiteY44" fmla="*/ 1063959 h 1826412"/>
              <a:gd name="connsiteX45" fmla="*/ 6786151 w 6805606"/>
              <a:gd name="connsiteY45" fmla="*/ 1151508 h 1826412"/>
              <a:gd name="connsiteX46" fmla="*/ 6776423 w 6805606"/>
              <a:gd name="connsiteY46" fmla="*/ 1336334 h 1826412"/>
              <a:gd name="connsiteX47" fmla="*/ 6766695 w 6805606"/>
              <a:gd name="connsiteY47" fmla="*/ 1482249 h 1826412"/>
              <a:gd name="connsiteX48" fmla="*/ 6737513 w 6805606"/>
              <a:gd name="connsiteY48" fmla="*/ 1667074 h 1826412"/>
              <a:gd name="connsiteX49" fmla="*/ 6727785 w 6805606"/>
              <a:gd name="connsiteY49" fmla="*/ 1803261 h 1826412"/>
              <a:gd name="connsiteX50" fmla="*/ 5764747 w 6805606"/>
              <a:gd name="connsiteY50" fmla="*/ 1812989 h 1826412"/>
              <a:gd name="connsiteX51" fmla="*/ 3877581 w 6805606"/>
              <a:gd name="connsiteY51" fmla="*/ 1803261 h 1826412"/>
              <a:gd name="connsiteX52" fmla="*/ 3634389 w 6805606"/>
              <a:gd name="connsiteY52" fmla="*/ 1812989 h 1826412"/>
              <a:gd name="connsiteX53" fmla="*/ 1708313 w 6805606"/>
              <a:gd name="connsiteY53" fmla="*/ 1783806 h 1826412"/>
              <a:gd name="connsiteX54" fmla="*/ 1572125 w 6805606"/>
              <a:gd name="connsiteY54" fmla="*/ 1774078 h 1826412"/>
              <a:gd name="connsiteX55" fmla="*/ 930100 w 6805606"/>
              <a:gd name="connsiteY55" fmla="*/ 1754623 h 1826412"/>
              <a:gd name="connsiteX56" fmla="*/ 803640 w 6805606"/>
              <a:gd name="connsiteY56" fmla="*/ 1735168 h 1826412"/>
              <a:gd name="connsiteX57" fmla="*/ 570176 w 6805606"/>
              <a:gd name="connsiteY57" fmla="*/ 1725440 h 1826412"/>
              <a:gd name="connsiteX58" fmla="*/ 424261 w 6805606"/>
              <a:gd name="connsiteY58" fmla="*/ 1696257 h 1826412"/>
              <a:gd name="connsiteX59" fmla="*/ 210253 w 6805606"/>
              <a:gd name="connsiteY59" fmla="*/ 1676802 h 1826412"/>
              <a:gd name="connsiteX60" fmla="*/ 5972 w 6805606"/>
              <a:gd name="connsiteY60" fmla="*/ 1657346 h 1826412"/>
              <a:gd name="connsiteX61" fmla="*/ 54610 w 6805606"/>
              <a:gd name="connsiteY61" fmla="*/ 1540615 h 1826412"/>
              <a:gd name="connsiteX0" fmla="*/ 54610 w 6805606"/>
              <a:gd name="connsiteY0" fmla="*/ 1540615 h 1826412"/>
              <a:gd name="connsiteX1" fmla="*/ 54610 w 6805606"/>
              <a:gd name="connsiteY1" fmla="*/ 1540615 h 1826412"/>
              <a:gd name="connsiteX2" fmla="*/ 171342 w 6805606"/>
              <a:gd name="connsiteY2" fmla="*/ 1443338 h 1826412"/>
              <a:gd name="connsiteX3" fmla="*/ 190798 w 6805606"/>
              <a:gd name="connsiteY3" fmla="*/ 1423883 h 1826412"/>
              <a:gd name="connsiteX4" fmla="*/ 297802 w 6805606"/>
              <a:gd name="connsiteY4" fmla="*/ 1336334 h 1826412"/>
              <a:gd name="connsiteX5" fmla="*/ 356168 w 6805606"/>
              <a:gd name="connsiteY5" fmla="*/ 1287695 h 1826412"/>
              <a:gd name="connsiteX6" fmla="*/ 453444 w 6805606"/>
              <a:gd name="connsiteY6" fmla="*/ 1200146 h 1826412"/>
              <a:gd name="connsiteX7" fmla="*/ 511810 w 6805606"/>
              <a:gd name="connsiteY7" fmla="*/ 1161236 h 1826412"/>
              <a:gd name="connsiteX8" fmla="*/ 570176 w 6805606"/>
              <a:gd name="connsiteY8" fmla="*/ 1132053 h 1826412"/>
              <a:gd name="connsiteX9" fmla="*/ 599359 w 6805606"/>
              <a:gd name="connsiteY9" fmla="*/ 1112598 h 1826412"/>
              <a:gd name="connsiteX10" fmla="*/ 784185 w 6805606"/>
              <a:gd name="connsiteY10" fmla="*/ 1034776 h 1826412"/>
              <a:gd name="connsiteX11" fmla="*/ 910644 w 6805606"/>
              <a:gd name="connsiteY11" fmla="*/ 986138 h 1826412"/>
              <a:gd name="connsiteX12" fmla="*/ 1017649 w 6805606"/>
              <a:gd name="connsiteY12" fmla="*/ 937500 h 1826412"/>
              <a:gd name="connsiteX13" fmla="*/ 1105198 w 6805606"/>
              <a:gd name="connsiteY13" fmla="*/ 898589 h 1826412"/>
              <a:gd name="connsiteX14" fmla="*/ 1134381 w 6805606"/>
              <a:gd name="connsiteY14" fmla="*/ 888861 h 1826412"/>
              <a:gd name="connsiteX15" fmla="*/ 1322753 w 6805606"/>
              <a:gd name="connsiteY15" fmla="*/ 812053 h 1826412"/>
              <a:gd name="connsiteX16" fmla="*/ 1669048 w 6805606"/>
              <a:gd name="connsiteY16" fmla="*/ 755106 h 1826412"/>
              <a:gd name="connsiteX17" fmla="*/ 2033075 w 6805606"/>
              <a:gd name="connsiteY17" fmla="*/ 743403 h 1826412"/>
              <a:gd name="connsiteX18" fmla="*/ 2296330 w 6805606"/>
              <a:gd name="connsiteY18" fmla="*/ 715030 h 1826412"/>
              <a:gd name="connsiteX19" fmla="*/ 2823446 w 6805606"/>
              <a:gd name="connsiteY19" fmla="*/ 846404 h 1826412"/>
              <a:gd name="connsiteX20" fmla="*/ 2950667 w 6805606"/>
              <a:gd name="connsiteY20" fmla="*/ 846202 h 1826412"/>
              <a:gd name="connsiteX21" fmla="*/ 3160774 w 6805606"/>
              <a:gd name="connsiteY21" fmla="*/ 797918 h 1826412"/>
              <a:gd name="connsiteX22" fmla="*/ 3312009 w 6805606"/>
              <a:gd name="connsiteY22" fmla="*/ 718120 h 1826412"/>
              <a:gd name="connsiteX23" fmla="*/ 3392211 w 6805606"/>
              <a:gd name="connsiteY23" fmla="*/ 606759 h 1826412"/>
              <a:gd name="connsiteX24" fmla="*/ 3460709 w 6805606"/>
              <a:gd name="connsiteY24" fmla="*/ 393814 h 1826412"/>
              <a:gd name="connsiteX25" fmla="*/ 3587525 w 6805606"/>
              <a:gd name="connsiteY25" fmla="*/ 316196 h 1826412"/>
              <a:gd name="connsiteX26" fmla="*/ 3760038 w 6805606"/>
              <a:gd name="connsiteY26" fmla="*/ 273485 h 1826412"/>
              <a:gd name="connsiteX27" fmla="*/ 3886092 w 6805606"/>
              <a:gd name="connsiteY27" fmla="*/ 234778 h 1826412"/>
              <a:gd name="connsiteX28" fmla="*/ 4002622 w 6805606"/>
              <a:gd name="connsiteY28" fmla="*/ 181985 h 1826412"/>
              <a:gd name="connsiteX29" fmla="*/ 4172348 w 6805606"/>
              <a:gd name="connsiteY29" fmla="*/ 157159 h 1826412"/>
              <a:gd name="connsiteX30" fmla="*/ 4318871 w 6805606"/>
              <a:gd name="connsiteY30" fmla="*/ 123213 h 1826412"/>
              <a:gd name="connsiteX31" fmla="*/ 4429828 w 6805606"/>
              <a:gd name="connsiteY31" fmla="*/ 98794 h 1826412"/>
              <a:gd name="connsiteX32" fmla="*/ 4521734 w 6805606"/>
              <a:gd name="connsiteY32" fmla="*/ 79540 h 1826412"/>
              <a:gd name="connsiteX33" fmla="*/ 4634311 w 6805606"/>
              <a:gd name="connsiteY33" fmla="*/ 55120 h 1826412"/>
              <a:gd name="connsiteX34" fmla="*/ 4783772 w 6805606"/>
              <a:gd name="connsiteY34" fmla="*/ 26140 h 1826412"/>
              <a:gd name="connsiteX35" fmla="*/ 4895134 w 6805606"/>
              <a:gd name="connsiteY35" fmla="*/ 40021 h 1826412"/>
              <a:gd name="connsiteX36" fmla="*/ 5058985 w 6805606"/>
              <a:gd name="connsiteY36" fmla="*/ 106292 h 1826412"/>
              <a:gd name="connsiteX37" fmla="*/ 5612549 w 6805606"/>
              <a:gd name="connsiteY37" fmla="*/ 1516 h 1826412"/>
              <a:gd name="connsiteX38" fmla="*/ 5935488 w 6805606"/>
              <a:gd name="connsiteY38" fmla="*/ 49345 h 1826412"/>
              <a:gd name="connsiteX39" fmla="*/ 6218602 w 6805606"/>
              <a:gd name="connsiteY39" fmla="*/ 120984 h 1826412"/>
              <a:gd name="connsiteX40" fmla="*/ 6407988 w 6805606"/>
              <a:gd name="connsiteY40" fmla="*/ 169420 h 1826412"/>
              <a:gd name="connsiteX41" fmla="*/ 6523909 w 6805606"/>
              <a:gd name="connsiteY41" fmla="*/ 202961 h 1826412"/>
              <a:gd name="connsiteX42" fmla="*/ 6611053 w 6805606"/>
              <a:gd name="connsiteY42" fmla="*/ 227381 h 1826412"/>
              <a:gd name="connsiteX43" fmla="*/ 6805606 w 6805606"/>
              <a:gd name="connsiteY43" fmla="*/ 324657 h 1826412"/>
              <a:gd name="connsiteX44" fmla="*/ 6795878 w 6805606"/>
              <a:gd name="connsiteY44" fmla="*/ 1063959 h 1826412"/>
              <a:gd name="connsiteX45" fmla="*/ 6786151 w 6805606"/>
              <a:gd name="connsiteY45" fmla="*/ 1151508 h 1826412"/>
              <a:gd name="connsiteX46" fmla="*/ 6776423 w 6805606"/>
              <a:gd name="connsiteY46" fmla="*/ 1336334 h 1826412"/>
              <a:gd name="connsiteX47" fmla="*/ 6766695 w 6805606"/>
              <a:gd name="connsiteY47" fmla="*/ 1482249 h 1826412"/>
              <a:gd name="connsiteX48" fmla="*/ 6737513 w 6805606"/>
              <a:gd name="connsiteY48" fmla="*/ 1667074 h 1826412"/>
              <a:gd name="connsiteX49" fmla="*/ 6727785 w 6805606"/>
              <a:gd name="connsiteY49" fmla="*/ 1803261 h 1826412"/>
              <a:gd name="connsiteX50" fmla="*/ 5764747 w 6805606"/>
              <a:gd name="connsiteY50" fmla="*/ 1812989 h 1826412"/>
              <a:gd name="connsiteX51" fmla="*/ 3877581 w 6805606"/>
              <a:gd name="connsiteY51" fmla="*/ 1803261 h 1826412"/>
              <a:gd name="connsiteX52" fmla="*/ 3634389 w 6805606"/>
              <a:gd name="connsiteY52" fmla="*/ 1812989 h 1826412"/>
              <a:gd name="connsiteX53" fmla="*/ 1708313 w 6805606"/>
              <a:gd name="connsiteY53" fmla="*/ 1783806 h 1826412"/>
              <a:gd name="connsiteX54" fmla="*/ 1572125 w 6805606"/>
              <a:gd name="connsiteY54" fmla="*/ 1774078 h 1826412"/>
              <a:gd name="connsiteX55" fmla="*/ 930100 w 6805606"/>
              <a:gd name="connsiteY55" fmla="*/ 1754623 h 1826412"/>
              <a:gd name="connsiteX56" fmla="*/ 803640 w 6805606"/>
              <a:gd name="connsiteY56" fmla="*/ 1735168 h 1826412"/>
              <a:gd name="connsiteX57" fmla="*/ 570176 w 6805606"/>
              <a:gd name="connsiteY57" fmla="*/ 1725440 h 1826412"/>
              <a:gd name="connsiteX58" fmla="*/ 424261 w 6805606"/>
              <a:gd name="connsiteY58" fmla="*/ 1696257 h 1826412"/>
              <a:gd name="connsiteX59" fmla="*/ 210253 w 6805606"/>
              <a:gd name="connsiteY59" fmla="*/ 1676802 h 1826412"/>
              <a:gd name="connsiteX60" fmla="*/ 5972 w 6805606"/>
              <a:gd name="connsiteY60" fmla="*/ 1657346 h 1826412"/>
              <a:gd name="connsiteX61" fmla="*/ 54610 w 6805606"/>
              <a:gd name="connsiteY61" fmla="*/ 1540615 h 1826412"/>
              <a:gd name="connsiteX0" fmla="*/ 54610 w 6805606"/>
              <a:gd name="connsiteY0" fmla="*/ 1540615 h 1826412"/>
              <a:gd name="connsiteX1" fmla="*/ 54610 w 6805606"/>
              <a:gd name="connsiteY1" fmla="*/ 1540615 h 1826412"/>
              <a:gd name="connsiteX2" fmla="*/ 171342 w 6805606"/>
              <a:gd name="connsiteY2" fmla="*/ 1443338 h 1826412"/>
              <a:gd name="connsiteX3" fmla="*/ 190798 w 6805606"/>
              <a:gd name="connsiteY3" fmla="*/ 1423883 h 1826412"/>
              <a:gd name="connsiteX4" fmla="*/ 297802 w 6805606"/>
              <a:gd name="connsiteY4" fmla="*/ 1336334 h 1826412"/>
              <a:gd name="connsiteX5" fmla="*/ 356168 w 6805606"/>
              <a:gd name="connsiteY5" fmla="*/ 1287695 h 1826412"/>
              <a:gd name="connsiteX6" fmla="*/ 453444 w 6805606"/>
              <a:gd name="connsiteY6" fmla="*/ 1200146 h 1826412"/>
              <a:gd name="connsiteX7" fmla="*/ 511810 w 6805606"/>
              <a:gd name="connsiteY7" fmla="*/ 1161236 h 1826412"/>
              <a:gd name="connsiteX8" fmla="*/ 570176 w 6805606"/>
              <a:gd name="connsiteY8" fmla="*/ 1132053 h 1826412"/>
              <a:gd name="connsiteX9" fmla="*/ 599359 w 6805606"/>
              <a:gd name="connsiteY9" fmla="*/ 1112598 h 1826412"/>
              <a:gd name="connsiteX10" fmla="*/ 784185 w 6805606"/>
              <a:gd name="connsiteY10" fmla="*/ 1034776 h 1826412"/>
              <a:gd name="connsiteX11" fmla="*/ 910644 w 6805606"/>
              <a:gd name="connsiteY11" fmla="*/ 986138 h 1826412"/>
              <a:gd name="connsiteX12" fmla="*/ 1017649 w 6805606"/>
              <a:gd name="connsiteY12" fmla="*/ 937500 h 1826412"/>
              <a:gd name="connsiteX13" fmla="*/ 1105198 w 6805606"/>
              <a:gd name="connsiteY13" fmla="*/ 898589 h 1826412"/>
              <a:gd name="connsiteX14" fmla="*/ 1134381 w 6805606"/>
              <a:gd name="connsiteY14" fmla="*/ 888861 h 1826412"/>
              <a:gd name="connsiteX15" fmla="*/ 1322753 w 6805606"/>
              <a:gd name="connsiteY15" fmla="*/ 812053 h 1826412"/>
              <a:gd name="connsiteX16" fmla="*/ 1669048 w 6805606"/>
              <a:gd name="connsiteY16" fmla="*/ 755106 h 1826412"/>
              <a:gd name="connsiteX17" fmla="*/ 2033075 w 6805606"/>
              <a:gd name="connsiteY17" fmla="*/ 743403 h 1826412"/>
              <a:gd name="connsiteX18" fmla="*/ 2296330 w 6805606"/>
              <a:gd name="connsiteY18" fmla="*/ 715030 h 1826412"/>
              <a:gd name="connsiteX19" fmla="*/ 2823446 w 6805606"/>
              <a:gd name="connsiteY19" fmla="*/ 846404 h 1826412"/>
              <a:gd name="connsiteX20" fmla="*/ 2950667 w 6805606"/>
              <a:gd name="connsiteY20" fmla="*/ 846202 h 1826412"/>
              <a:gd name="connsiteX21" fmla="*/ 3160774 w 6805606"/>
              <a:gd name="connsiteY21" fmla="*/ 797918 h 1826412"/>
              <a:gd name="connsiteX22" fmla="*/ 3312009 w 6805606"/>
              <a:gd name="connsiteY22" fmla="*/ 718120 h 1826412"/>
              <a:gd name="connsiteX23" fmla="*/ 3392211 w 6805606"/>
              <a:gd name="connsiteY23" fmla="*/ 606759 h 1826412"/>
              <a:gd name="connsiteX24" fmla="*/ 3460709 w 6805606"/>
              <a:gd name="connsiteY24" fmla="*/ 393814 h 1826412"/>
              <a:gd name="connsiteX25" fmla="*/ 3587525 w 6805606"/>
              <a:gd name="connsiteY25" fmla="*/ 316196 h 1826412"/>
              <a:gd name="connsiteX26" fmla="*/ 3760038 w 6805606"/>
              <a:gd name="connsiteY26" fmla="*/ 273485 h 1826412"/>
              <a:gd name="connsiteX27" fmla="*/ 3886092 w 6805606"/>
              <a:gd name="connsiteY27" fmla="*/ 234778 h 1826412"/>
              <a:gd name="connsiteX28" fmla="*/ 4002622 w 6805606"/>
              <a:gd name="connsiteY28" fmla="*/ 181985 h 1826412"/>
              <a:gd name="connsiteX29" fmla="*/ 4172348 w 6805606"/>
              <a:gd name="connsiteY29" fmla="*/ 157159 h 1826412"/>
              <a:gd name="connsiteX30" fmla="*/ 4318871 w 6805606"/>
              <a:gd name="connsiteY30" fmla="*/ 123213 h 1826412"/>
              <a:gd name="connsiteX31" fmla="*/ 4429828 w 6805606"/>
              <a:gd name="connsiteY31" fmla="*/ 98794 h 1826412"/>
              <a:gd name="connsiteX32" fmla="*/ 4521734 w 6805606"/>
              <a:gd name="connsiteY32" fmla="*/ 79540 h 1826412"/>
              <a:gd name="connsiteX33" fmla="*/ 4634311 w 6805606"/>
              <a:gd name="connsiteY33" fmla="*/ 55120 h 1826412"/>
              <a:gd name="connsiteX34" fmla="*/ 4783772 w 6805606"/>
              <a:gd name="connsiteY34" fmla="*/ 26140 h 1826412"/>
              <a:gd name="connsiteX35" fmla="*/ 4895134 w 6805606"/>
              <a:gd name="connsiteY35" fmla="*/ 40021 h 1826412"/>
              <a:gd name="connsiteX36" fmla="*/ 5058985 w 6805606"/>
              <a:gd name="connsiteY36" fmla="*/ 106292 h 1826412"/>
              <a:gd name="connsiteX37" fmla="*/ 5612549 w 6805606"/>
              <a:gd name="connsiteY37" fmla="*/ 1516 h 1826412"/>
              <a:gd name="connsiteX38" fmla="*/ 5935488 w 6805606"/>
              <a:gd name="connsiteY38" fmla="*/ 49345 h 1826412"/>
              <a:gd name="connsiteX39" fmla="*/ 6218602 w 6805606"/>
              <a:gd name="connsiteY39" fmla="*/ 120984 h 1826412"/>
              <a:gd name="connsiteX40" fmla="*/ 6407988 w 6805606"/>
              <a:gd name="connsiteY40" fmla="*/ 169420 h 1826412"/>
              <a:gd name="connsiteX41" fmla="*/ 6523909 w 6805606"/>
              <a:gd name="connsiteY41" fmla="*/ 202961 h 1826412"/>
              <a:gd name="connsiteX42" fmla="*/ 6711066 w 6805606"/>
              <a:gd name="connsiteY42" fmla="*/ 170231 h 1826412"/>
              <a:gd name="connsiteX43" fmla="*/ 6805606 w 6805606"/>
              <a:gd name="connsiteY43" fmla="*/ 324657 h 1826412"/>
              <a:gd name="connsiteX44" fmla="*/ 6795878 w 6805606"/>
              <a:gd name="connsiteY44" fmla="*/ 1063959 h 1826412"/>
              <a:gd name="connsiteX45" fmla="*/ 6786151 w 6805606"/>
              <a:gd name="connsiteY45" fmla="*/ 1151508 h 1826412"/>
              <a:gd name="connsiteX46" fmla="*/ 6776423 w 6805606"/>
              <a:gd name="connsiteY46" fmla="*/ 1336334 h 1826412"/>
              <a:gd name="connsiteX47" fmla="*/ 6766695 w 6805606"/>
              <a:gd name="connsiteY47" fmla="*/ 1482249 h 1826412"/>
              <a:gd name="connsiteX48" fmla="*/ 6737513 w 6805606"/>
              <a:gd name="connsiteY48" fmla="*/ 1667074 h 1826412"/>
              <a:gd name="connsiteX49" fmla="*/ 6727785 w 6805606"/>
              <a:gd name="connsiteY49" fmla="*/ 1803261 h 1826412"/>
              <a:gd name="connsiteX50" fmla="*/ 5764747 w 6805606"/>
              <a:gd name="connsiteY50" fmla="*/ 1812989 h 1826412"/>
              <a:gd name="connsiteX51" fmla="*/ 3877581 w 6805606"/>
              <a:gd name="connsiteY51" fmla="*/ 1803261 h 1826412"/>
              <a:gd name="connsiteX52" fmla="*/ 3634389 w 6805606"/>
              <a:gd name="connsiteY52" fmla="*/ 1812989 h 1826412"/>
              <a:gd name="connsiteX53" fmla="*/ 1708313 w 6805606"/>
              <a:gd name="connsiteY53" fmla="*/ 1783806 h 1826412"/>
              <a:gd name="connsiteX54" fmla="*/ 1572125 w 6805606"/>
              <a:gd name="connsiteY54" fmla="*/ 1774078 h 1826412"/>
              <a:gd name="connsiteX55" fmla="*/ 930100 w 6805606"/>
              <a:gd name="connsiteY55" fmla="*/ 1754623 h 1826412"/>
              <a:gd name="connsiteX56" fmla="*/ 803640 w 6805606"/>
              <a:gd name="connsiteY56" fmla="*/ 1735168 h 1826412"/>
              <a:gd name="connsiteX57" fmla="*/ 570176 w 6805606"/>
              <a:gd name="connsiteY57" fmla="*/ 1725440 h 1826412"/>
              <a:gd name="connsiteX58" fmla="*/ 424261 w 6805606"/>
              <a:gd name="connsiteY58" fmla="*/ 1696257 h 1826412"/>
              <a:gd name="connsiteX59" fmla="*/ 210253 w 6805606"/>
              <a:gd name="connsiteY59" fmla="*/ 1676802 h 1826412"/>
              <a:gd name="connsiteX60" fmla="*/ 5972 w 6805606"/>
              <a:gd name="connsiteY60" fmla="*/ 1657346 h 1826412"/>
              <a:gd name="connsiteX61" fmla="*/ 54610 w 6805606"/>
              <a:gd name="connsiteY61" fmla="*/ 1540615 h 1826412"/>
              <a:gd name="connsiteX0" fmla="*/ 54610 w 6805606"/>
              <a:gd name="connsiteY0" fmla="*/ 1540615 h 1826412"/>
              <a:gd name="connsiteX1" fmla="*/ 54610 w 6805606"/>
              <a:gd name="connsiteY1" fmla="*/ 1540615 h 1826412"/>
              <a:gd name="connsiteX2" fmla="*/ 171342 w 6805606"/>
              <a:gd name="connsiteY2" fmla="*/ 1443338 h 1826412"/>
              <a:gd name="connsiteX3" fmla="*/ 190798 w 6805606"/>
              <a:gd name="connsiteY3" fmla="*/ 1423883 h 1826412"/>
              <a:gd name="connsiteX4" fmla="*/ 297802 w 6805606"/>
              <a:gd name="connsiteY4" fmla="*/ 1336334 h 1826412"/>
              <a:gd name="connsiteX5" fmla="*/ 356168 w 6805606"/>
              <a:gd name="connsiteY5" fmla="*/ 1287695 h 1826412"/>
              <a:gd name="connsiteX6" fmla="*/ 453444 w 6805606"/>
              <a:gd name="connsiteY6" fmla="*/ 1200146 h 1826412"/>
              <a:gd name="connsiteX7" fmla="*/ 511810 w 6805606"/>
              <a:gd name="connsiteY7" fmla="*/ 1161236 h 1826412"/>
              <a:gd name="connsiteX8" fmla="*/ 570176 w 6805606"/>
              <a:gd name="connsiteY8" fmla="*/ 1132053 h 1826412"/>
              <a:gd name="connsiteX9" fmla="*/ 599359 w 6805606"/>
              <a:gd name="connsiteY9" fmla="*/ 1112598 h 1826412"/>
              <a:gd name="connsiteX10" fmla="*/ 784185 w 6805606"/>
              <a:gd name="connsiteY10" fmla="*/ 1034776 h 1826412"/>
              <a:gd name="connsiteX11" fmla="*/ 910644 w 6805606"/>
              <a:gd name="connsiteY11" fmla="*/ 986138 h 1826412"/>
              <a:gd name="connsiteX12" fmla="*/ 1017649 w 6805606"/>
              <a:gd name="connsiteY12" fmla="*/ 937500 h 1826412"/>
              <a:gd name="connsiteX13" fmla="*/ 1105198 w 6805606"/>
              <a:gd name="connsiteY13" fmla="*/ 898589 h 1826412"/>
              <a:gd name="connsiteX14" fmla="*/ 1134381 w 6805606"/>
              <a:gd name="connsiteY14" fmla="*/ 888861 h 1826412"/>
              <a:gd name="connsiteX15" fmla="*/ 1322753 w 6805606"/>
              <a:gd name="connsiteY15" fmla="*/ 812053 h 1826412"/>
              <a:gd name="connsiteX16" fmla="*/ 1669048 w 6805606"/>
              <a:gd name="connsiteY16" fmla="*/ 755106 h 1826412"/>
              <a:gd name="connsiteX17" fmla="*/ 2033075 w 6805606"/>
              <a:gd name="connsiteY17" fmla="*/ 743403 h 1826412"/>
              <a:gd name="connsiteX18" fmla="*/ 2296330 w 6805606"/>
              <a:gd name="connsiteY18" fmla="*/ 715030 h 1826412"/>
              <a:gd name="connsiteX19" fmla="*/ 2823446 w 6805606"/>
              <a:gd name="connsiteY19" fmla="*/ 846404 h 1826412"/>
              <a:gd name="connsiteX20" fmla="*/ 2950667 w 6805606"/>
              <a:gd name="connsiteY20" fmla="*/ 846202 h 1826412"/>
              <a:gd name="connsiteX21" fmla="*/ 3160774 w 6805606"/>
              <a:gd name="connsiteY21" fmla="*/ 797918 h 1826412"/>
              <a:gd name="connsiteX22" fmla="*/ 3312009 w 6805606"/>
              <a:gd name="connsiteY22" fmla="*/ 718120 h 1826412"/>
              <a:gd name="connsiteX23" fmla="*/ 3392211 w 6805606"/>
              <a:gd name="connsiteY23" fmla="*/ 606759 h 1826412"/>
              <a:gd name="connsiteX24" fmla="*/ 3460709 w 6805606"/>
              <a:gd name="connsiteY24" fmla="*/ 393814 h 1826412"/>
              <a:gd name="connsiteX25" fmla="*/ 3587525 w 6805606"/>
              <a:gd name="connsiteY25" fmla="*/ 316196 h 1826412"/>
              <a:gd name="connsiteX26" fmla="*/ 3760038 w 6805606"/>
              <a:gd name="connsiteY26" fmla="*/ 273485 h 1826412"/>
              <a:gd name="connsiteX27" fmla="*/ 3886092 w 6805606"/>
              <a:gd name="connsiteY27" fmla="*/ 234778 h 1826412"/>
              <a:gd name="connsiteX28" fmla="*/ 4002622 w 6805606"/>
              <a:gd name="connsiteY28" fmla="*/ 181985 h 1826412"/>
              <a:gd name="connsiteX29" fmla="*/ 4172348 w 6805606"/>
              <a:gd name="connsiteY29" fmla="*/ 157159 h 1826412"/>
              <a:gd name="connsiteX30" fmla="*/ 4318871 w 6805606"/>
              <a:gd name="connsiteY30" fmla="*/ 123213 h 1826412"/>
              <a:gd name="connsiteX31" fmla="*/ 4429828 w 6805606"/>
              <a:gd name="connsiteY31" fmla="*/ 98794 h 1826412"/>
              <a:gd name="connsiteX32" fmla="*/ 4521734 w 6805606"/>
              <a:gd name="connsiteY32" fmla="*/ 79540 h 1826412"/>
              <a:gd name="connsiteX33" fmla="*/ 4634311 w 6805606"/>
              <a:gd name="connsiteY33" fmla="*/ 55120 h 1826412"/>
              <a:gd name="connsiteX34" fmla="*/ 4783772 w 6805606"/>
              <a:gd name="connsiteY34" fmla="*/ 26140 h 1826412"/>
              <a:gd name="connsiteX35" fmla="*/ 4895134 w 6805606"/>
              <a:gd name="connsiteY35" fmla="*/ 40021 h 1826412"/>
              <a:gd name="connsiteX36" fmla="*/ 5058985 w 6805606"/>
              <a:gd name="connsiteY36" fmla="*/ 106292 h 1826412"/>
              <a:gd name="connsiteX37" fmla="*/ 5612549 w 6805606"/>
              <a:gd name="connsiteY37" fmla="*/ 1516 h 1826412"/>
              <a:gd name="connsiteX38" fmla="*/ 5935488 w 6805606"/>
              <a:gd name="connsiteY38" fmla="*/ 49345 h 1826412"/>
              <a:gd name="connsiteX39" fmla="*/ 6218602 w 6805606"/>
              <a:gd name="connsiteY39" fmla="*/ 120984 h 1826412"/>
              <a:gd name="connsiteX40" fmla="*/ 6407988 w 6805606"/>
              <a:gd name="connsiteY40" fmla="*/ 169420 h 1826412"/>
              <a:gd name="connsiteX41" fmla="*/ 6523909 w 6805606"/>
              <a:gd name="connsiteY41" fmla="*/ 202961 h 1826412"/>
              <a:gd name="connsiteX42" fmla="*/ 6711066 w 6805606"/>
              <a:gd name="connsiteY42" fmla="*/ 170231 h 1826412"/>
              <a:gd name="connsiteX43" fmla="*/ 6805606 w 6805606"/>
              <a:gd name="connsiteY43" fmla="*/ 324657 h 1826412"/>
              <a:gd name="connsiteX44" fmla="*/ 6795878 w 6805606"/>
              <a:gd name="connsiteY44" fmla="*/ 1063959 h 1826412"/>
              <a:gd name="connsiteX45" fmla="*/ 6786151 w 6805606"/>
              <a:gd name="connsiteY45" fmla="*/ 1151508 h 1826412"/>
              <a:gd name="connsiteX46" fmla="*/ 6776423 w 6805606"/>
              <a:gd name="connsiteY46" fmla="*/ 1336334 h 1826412"/>
              <a:gd name="connsiteX47" fmla="*/ 6766695 w 6805606"/>
              <a:gd name="connsiteY47" fmla="*/ 1482249 h 1826412"/>
              <a:gd name="connsiteX48" fmla="*/ 6737513 w 6805606"/>
              <a:gd name="connsiteY48" fmla="*/ 1667074 h 1826412"/>
              <a:gd name="connsiteX49" fmla="*/ 6727785 w 6805606"/>
              <a:gd name="connsiteY49" fmla="*/ 1803261 h 1826412"/>
              <a:gd name="connsiteX50" fmla="*/ 5764747 w 6805606"/>
              <a:gd name="connsiteY50" fmla="*/ 1812989 h 1826412"/>
              <a:gd name="connsiteX51" fmla="*/ 3877581 w 6805606"/>
              <a:gd name="connsiteY51" fmla="*/ 1803261 h 1826412"/>
              <a:gd name="connsiteX52" fmla="*/ 3634389 w 6805606"/>
              <a:gd name="connsiteY52" fmla="*/ 1812989 h 1826412"/>
              <a:gd name="connsiteX53" fmla="*/ 1708313 w 6805606"/>
              <a:gd name="connsiteY53" fmla="*/ 1783806 h 1826412"/>
              <a:gd name="connsiteX54" fmla="*/ 1572125 w 6805606"/>
              <a:gd name="connsiteY54" fmla="*/ 1774078 h 1826412"/>
              <a:gd name="connsiteX55" fmla="*/ 930100 w 6805606"/>
              <a:gd name="connsiteY55" fmla="*/ 1754623 h 1826412"/>
              <a:gd name="connsiteX56" fmla="*/ 803640 w 6805606"/>
              <a:gd name="connsiteY56" fmla="*/ 1735168 h 1826412"/>
              <a:gd name="connsiteX57" fmla="*/ 570176 w 6805606"/>
              <a:gd name="connsiteY57" fmla="*/ 1725440 h 1826412"/>
              <a:gd name="connsiteX58" fmla="*/ 424261 w 6805606"/>
              <a:gd name="connsiteY58" fmla="*/ 1696257 h 1826412"/>
              <a:gd name="connsiteX59" fmla="*/ 210253 w 6805606"/>
              <a:gd name="connsiteY59" fmla="*/ 1676802 h 1826412"/>
              <a:gd name="connsiteX60" fmla="*/ 5972 w 6805606"/>
              <a:gd name="connsiteY60" fmla="*/ 1657346 h 1826412"/>
              <a:gd name="connsiteX61" fmla="*/ 54610 w 6805606"/>
              <a:gd name="connsiteY61" fmla="*/ 1540615 h 1826412"/>
              <a:gd name="connsiteX0" fmla="*/ 54610 w 6805606"/>
              <a:gd name="connsiteY0" fmla="*/ 1540220 h 1826017"/>
              <a:gd name="connsiteX1" fmla="*/ 54610 w 6805606"/>
              <a:gd name="connsiteY1" fmla="*/ 1540220 h 1826017"/>
              <a:gd name="connsiteX2" fmla="*/ 171342 w 6805606"/>
              <a:gd name="connsiteY2" fmla="*/ 1442943 h 1826017"/>
              <a:gd name="connsiteX3" fmla="*/ 190798 w 6805606"/>
              <a:gd name="connsiteY3" fmla="*/ 1423488 h 1826017"/>
              <a:gd name="connsiteX4" fmla="*/ 297802 w 6805606"/>
              <a:gd name="connsiteY4" fmla="*/ 1335939 h 1826017"/>
              <a:gd name="connsiteX5" fmla="*/ 356168 w 6805606"/>
              <a:gd name="connsiteY5" fmla="*/ 1287300 h 1826017"/>
              <a:gd name="connsiteX6" fmla="*/ 453444 w 6805606"/>
              <a:gd name="connsiteY6" fmla="*/ 1199751 h 1826017"/>
              <a:gd name="connsiteX7" fmla="*/ 511810 w 6805606"/>
              <a:gd name="connsiteY7" fmla="*/ 1160841 h 1826017"/>
              <a:gd name="connsiteX8" fmla="*/ 570176 w 6805606"/>
              <a:gd name="connsiteY8" fmla="*/ 1131658 h 1826017"/>
              <a:gd name="connsiteX9" fmla="*/ 599359 w 6805606"/>
              <a:gd name="connsiteY9" fmla="*/ 1112203 h 1826017"/>
              <a:gd name="connsiteX10" fmla="*/ 784185 w 6805606"/>
              <a:gd name="connsiteY10" fmla="*/ 1034381 h 1826017"/>
              <a:gd name="connsiteX11" fmla="*/ 910644 w 6805606"/>
              <a:gd name="connsiteY11" fmla="*/ 985743 h 1826017"/>
              <a:gd name="connsiteX12" fmla="*/ 1017649 w 6805606"/>
              <a:gd name="connsiteY12" fmla="*/ 937105 h 1826017"/>
              <a:gd name="connsiteX13" fmla="*/ 1105198 w 6805606"/>
              <a:gd name="connsiteY13" fmla="*/ 898194 h 1826017"/>
              <a:gd name="connsiteX14" fmla="*/ 1134381 w 6805606"/>
              <a:gd name="connsiteY14" fmla="*/ 888466 h 1826017"/>
              <a:gd name="connsiteX15" fmla="*/ 1322753 w 6805606"/>
              <a:gd name="connsiteY15" fmla="*/ 811658 h 1826017"/>
              <a:gd name="connsiteX16" fmla="*/ 1669048 w 6805606"/>
              <a:gd name="connsiteY16" fmla="*/ 754711 h 1826017"/>
              <a:gd name="connsiteX17" fmla="*/ 2033075 w 6805606"/>
              <a:gd name="connsiteY17" fmla="*/ 743008 h 1826017"/>
              <a:gd name="connsiteX18" fmla="*/ 2296330 w 6805606"/>
              <a:gd name="connsiteY18" fmla="*/ 714635 h 1826017"/>
              <a:gd name="connsiteX19" fmla="*/ 2823446 w 6805606"/>
              <a:gd name="connsiteY19" fmla="*/ 846009 h 1826017"/>
              <a:gd name="connsiteX20" fmla="*/ 2950667 w 6805606"/>
              <a:gd name="connsiteY20" fmla="*/ 845807 h 1826017"/>
              <a:gd name="connsiteX21" fmla="*/ 3160774 w 6805606"/>
              <a:gd name="connsiteY21" fmla="*/ 797523 h 1826017"/>
              <a:gd name="connsiteX22" fmla="*/ 3312009 w 6805606"/>
              <a:gd name="connsiteY22" fmla="*/ 717725 h 1826017"/>
              <a:gd name="connsiteX23" fmla="*/ 3392211 w 6805606"/>
              <a:gd name="connsiteY23" fmla="*/ 606364 h 1826017"/>
              <a:gd name="connsiteX24" fmla="*/ 3460709 w 6805606"/>
              <a:gd name="connsiteY24" fmla="*/ 393419 h 1826017"/>
              <a:gd name="connsiteX25" fmla="*/ 3587525 w 6805606"/>
              <a:gd name="connsiteY25" fmla="*/ 315801 h 1826017"/>
              <a:gd name="connsiteX26" fmla="*/ 3760038 w 6805606"/>
              <a:gd name="connsiteY26" fmla="*/ 273090 h 1826017"/>
              <a:gd name="connsiteX27" fmla="*/ 3886092 w 6805606"/>
              <a:gd name="connsiteY27" fmla="*/ 234383 h 1826017"/>
              <a:gd name="connsiteX28" fmla="*/ 4002622 w 6805606"/>
              <a:gd name="connsiteY28" fmla="*/ 181590 h 1826017"/>
              <a:gd name="connsiteX29" fmla="*/ 4172348 w 6805606"/>
              <a:gd name="connsiteY29" fmla="*/ 156764 h 1826017"/>
              <a:gd name="connsiteX30" fmla="*/ 4318871 w 6805606"/>
              <a:gd name="connsiteY30" fmla="*/ 122818 h 1826017"/>
              <a:gd name="connsiteX31" fmla="*/ 4429828 w 6805606"/>
              <a:gd name="connsiteY31" fmla="*/ 98399 h 1826017"/>
              <a:gd name="connsiteX32" fmla="*/ 4521734 w 6805606"/>
              <a:gd name="connsiteY32" fmla="*/ 79145 h 1826017"/>
              <a:gd name="connsiteX33" fmla="*/ 4634311 w 6805606"/>
              <a:gd name="connsiteY33" fmla="*/ 54725 h 1826017"/>
              <a:gd name="connsiteX34" fmla="*/ 4783772 w 6805606"/>
              <a:gd name="connsiteY34" fmla="*/ 25745 h 1826017"/>
              <a:gd name="connsiteX35" fmla="*/ 4895134 w 6805606"/>
              <a:gd name="connsiteY35" fmla="*/ 39626 h 1826017"/>
              <a:gd name="connsiteX36" fmla="*/ 5154235 w 6805606"/>
              <a:gd name="connsiteY36" fmla="*/ 96372 h 1826017"/>
              <a:gd name="connsiteX37" fmla="*/ 5612549 w 6805606"/>
              <a:gd name="connsiteY37" fmla="*/ 1121 h 1826017"/>
              <a:gd name="connsiteX38" fmla="*/ 5935488 w 6805606"/>
              <a:gd name="connsiteY38" fmla="*/ 48950 h 1826017"/>
              <a:gd name="connsiteX39" fmla="*/ 6218602 w 6805606"/>
              <a:gd name="connsiteY39" fmla="*/ 120589 h 1826017"/>
              <a:gd name="connsiteX40" fmla="*/ 6407988 w 6805606"/>
              <a:gd name="connsiteY40" fmla="*/ 169025 h 1826017"/>
              <a:gd name="connsiteX41" fmla="*/ 6523909 w 6805606"/>
              <a:gd name="connsiteY41" fmla="*/ 202566 h 1826017"/>
              <a:gd name="connsiteX42" fmla="*/ 6711066 w 6805606"/>
              <a:gd name="connsiteY42" fmla="*/ 169836 h 1826017"/>
              <a:gd name="connsiteX43" fmla="*/ 6805606 w 6805606"/>
              <a:gd name="connsiteY43" fmla="*/ 324262 h 1826017"/>
              <a:gd name="connsiteX44" fmla="*/ 6795878 w 6805606"/>
              <a:gd name="connsiteY44" fmla="*/ 1063564 h 1826017"/>
              <a:gd name="connsiteX45" fmla="*/ 6786151 w 6805606"/>
              <a:gd name="connsiteY45" fmla="*/ 1151113 h 1826017"/>
              <a:gd name="connsiteX46" fmla="*/ 6776423 w 6805606"/>
              <a:gd name="connsiteY46" fmla="*/ 1335939 h 1826017"/>
              <a:gd name="connsiteX47" fmla="*/ 6766695 w 6805606"/>
              <a:gd name="connsiteY47" fmla="*/ 1481854 h 1826017"/>
              <a:gd name="connsiteX48" fmla="*/ 6737513 w 6805606"/>
              <a:gd name="connsiteY48" fmla="*/ 1666679 h 1826017"/>
              <a:gd name="connsiteX49" fmla="*/ 6727785 w 6805606"/>
              <a:gd name="connsiteY49" fmla="*/ 1802866 h 1826017"/>
              <a:gd name="connsiteX50" fmla="*/ 5764747 w 6805606"/>
              <a:gd name="connsiteY50" fmla="*/ 1812594 h 1826017"/>
              <a:gd name="connsiteX51" fmla="*/ 3877581 w 6805606"/>
              <a:gd name="connsiteY51" fmla="*/ 1802866 h 1826017"/>
              <a:gd name="connsiteX52" fmla="*/ 3634389 w 6805606"/>
              <a:gd name="connsiteY52" fmla="*/ 1812594 h 1826017"/>
              <a:gd name="connsiteX53" fmla="*/ 1708313 w 6805606"/>
              <a:gd name="connsiteY53" fmla="*/ 1783411 h 1826017"/>
              <a:gd name="connsiteX54" fmla="*/ 1572125 w 6805606"/>
              <a:gd name="connsiteY54" fmla="*/ 1773683 h 1826017"/>
              <a:gd name="connsiteX55" fmla="*/ 930100 w 6805606"/>
              <a:gd name="connsiteY55" fmla="*/ 1754228 h 1826017"/>
              <a:gd name="connsiteX56" fmla="*/ 803640 w 6805606"/>
              <a:gd name="connsiteY56" fmla="*/ 1734773 h 1826017"/>
              <a:gd name="connsiteX57" fmla="*/ 570176 w 6805606"/>
              <a:gd name="connsiteY57" fmla="*/ 1725045 h 1826017"/>
              <a:gd name="connsiteX58" fmla="*/ 424261 w 6805606"/>
              <a:gd name="connsiteY58" fmla="*/ 1695862 h 1826017"/>
              <a:gd name="connsiteX59" fmla="*/ 210253 w 6805606"/>
              <a:gd name="connsiteY59" fmla="*/ 1676407 h 1826017"/>
              <a:gd name="connsiteX60" fmla="*/ 5972 w 6805606"/>
              <a:gd name="connsiteY60" fmla="*/ 1656951 h 1826017"/>
              <a:gd name="connsiteX61" fmla="*/ 54610 w 6805606"/>
              <a:gd name="connsiteY61" fmla="*/ 1540220 h 1826017"/>
              <a:gd name="connsiteX0" fmla="*/ 54610 w 6805606"/>
              <a:gd name="connsiteY0" fmla="*/ 1540220 h 1826017"/>
              <a:gd name="connsiteX1" fmla="*/ 54610 w 6805606"/>
              <a:gd name="connsiteY1" fmla="*/ 1540220 h 1826017"/>
              <a:gd name="connsiteX2" fmla="*/ 171342 w 6805606"/>
              <a:gd name="connsiteY2" fmla="*/ 1442943 h 1826017"/>
              <a:gd name="connsiteX3" fmla="*/ 190798 w 6805606"/>
              <a:gd name="connsiteY3" fmla="*/ 1423488 h 1826017"/>
              <a:gd name="connsiteX4" fmla="*/ 297802 w 6805606"/>
              <a:gd name="connsiteY4" fmla="*/ 1335939 h 1826017"/>
              <a:gd name="connsiteX5" fmla="*/ 356168 w 6805606"/>
              <a:gd name="connsiteY5" fmla="*/ 1287300 h 1826017"/>
              <a:gd name="connsiteX6" fmla="*/ 453444 w 6805606"/>
              <a:gd name="connsiteY6" fmla="*/ 1199751 h 1826017"/>
              <a:gd name="connsiteX7" fmla="*/ 511810 w 6805606"/>
              <a:gd name="connsiteY7" fmla="*/ 1160841 h 1826017"/>
              <a:gd name="connsiteX8" fmla="*/ 570176 w 6805606"/>
              <a:gd name="connsiteY8" fmla="*/ 1131658 h 1826017"/>
              <a:gd name="connsiteX9" fmla="*/ 599359 w 6805606"/>
              <a:gd name="connsiteY9" fmla="*/ 1112203 h 1826017"/>
              <a:gd name="connsiteX10" fmla="*/ 784185 w 6805606"/>
              <a:gd name="connsiteY10" fmla="*/ 1034381 h 1826017"/>
              <a:gd name="connsiteX11" fmla="*/ 910644 w 6805606"/>
              <a:gd name="connsiteY11" fmla="*/ 985743 h 1826017"/>
              <a:gd name="connsiteX12" fmla="*/ 1017649 w 6805606"/>
              <a:gd name="connsiteY12" fmla="*/ 937105 h 1826017"/>
              <a:gd name="connsiteX13" fmla="*/ 1105198 w 6805606"/>
              <a:gd name="connsiteY13" fmla="*/ 898194 h 1826017"/>
              <a:gd name="connsiteX14" fmla="*/ 1134381 w 6805606"/>
              <a:gd name="connsiteY14" fmla="*/ 888466 h 1826017"/>
              <a:gd name="connsiteX15" fmla="*/ 1322753 w 6805606"/>
              <a:gd name="connsiteY15" fmla="*/ 811658 h 1826017"/>
              <a:gd name="connsiteX16" fmla="*/ 1669048 w 6805606"/>
              <a:gd name="connsiteY16" fmla="*/ 754711 h 1826017"/>
              <a:gd name="connsiteX17" fmla="*/ 2033075 w 6805606"/>
              <a:gd name="connsiteY17" fmla="*/ 743008 h 1826017"/>
              <a:gd name="connsiteX18" fmla="*/ 2296330 w 6805606"/>
              <a:gd name="connsiteY18" fmla="*/ 714635 h 1826017"/>
              <a:gd name="connsiteX19" fmla="*/ 2823446 w 6805606"/>
              <a:gd name="connsiteY19" fmla="*/ 846009 h 1826017"/>
              <a:gd name="connsiteX20" fmla="*/ 2950667 w 6805606"/>
              <a:gd name="connsiteY20" fmla="*/ 845807 h 1826017"/>
              <a:gd name="connsiteX21" fmla="*/ 3160774 w 6805606"/>
              <a:gd name="connsiteY21" fmla="*/ 797523 h 1826017"/>
              <a:gd name="connsiteX22" fmla="*/ 3312009 w 6805606"/>
              <a:gd name="connsiteY22" fmla="*/ 717725 h 1826017"/>
              <a:gd name="connsiteX23" fmla="*/ 3392211 w 6805606"/>
              <a:gd name="connsiteY23" fmla="*/ 606364 h 1826017"/>
              <a:gd name="connsiteX24" fmla="*/ 3460709 w 6805606"/>
              <a:gd name="connsiteY24" fmla="*/ 393419 h 1826017"/>
              <a:gd name="connsiteX25" fmla="*/ 3587525 w 6805606"/>
              <a:gd name="connsiteY25" fmla="*/ 315801 h 1826017"/>
              <a:gd name="connsiteX26" fmla="*/ 3760038 w 6805606"/>
              <a:gd name="connsiteY26" fmla="*/ 273090 h 1826017"/>
              <a:gd name="connsiteX27" fmla="*/ 3886092 w 6805606"/>
              <a:gd name="connsiteY27" fmla="*/ 234383 h 1826017"/>
              <a:gd name="connsiteX28" fmla="*/ 4002622 w 6805606"/>
              <a:gd name="connsiteY28" fmla="*/ 181590 h 1826017"/>
              <a:gd name="connsiteX29" fmla="*/ 4172348 w 6805606"/>
              <a:gd name="connsiteY29" fmla="*/ 156764 h 1826017"/>
              <a:gd name="connsiteX30" fmla="*/ 4318871 w 6805606"/>
              <a:gd name="connsiteY30" fmla="*/ 122818 h 1826017"/>
              <a:gd name="connsiteX31" fmla="*/ 4429828 w 6805606"/>
              <a:gd name="connsiteY31" fmla="*/ 98399 h 1826017"/>
              <a:gd name="connsiteX32" fmla="*/ 4521734 w 6805606"/>
              <a:gd name="connsiteY32" fmla="*/ 79145 h 1826017"/>
              <a:gd name="connsiteX33" fmla="*/ 4634311 w 6805606"/>
              <a:gd name="connsiteY33" fmla="*/ 54725 h 1826017"/>
              <a:gd name="connsiteX34" fmla="*/ 4783772 w 6805606"/>
              <a:gd name="connsiteY34" fmla="*/ 25745 h 1826017"/>
              <a:gd name="connsiteX35" fmla="*/ 4895134 w 6805606"/>
              <a:gd name="connsiteY35" fmla="*/ 39626 h 1826017"/>
              <a:gd name="connsiteX36" fmla="*/ 5154235 w 6805606"/>
              <a:gd name="connsiteY36" fmla="*/ 96372 h 1826017"/>
              <a:gd name="connsiteX37" fmla="*/ 5612549 w 6805606"/>
              <a:gd name="connsiteY37" fmla="*/ 1121 h 1826017"/>
              <a:gd name="connsiteX38" fmla="*/ 5935488 w 6805606"/>
              <a:gd name="connsiteY38" fmla="*/ 48950 h 1826017"/>
              <a:gd name="connsiteX39" fmla="*/ 6218602 w 6805606"/>
              <a:gd name="connsiteY39" fmla="*/ 120589 h 1826017"/>
              <a:gd name="connsiteX40" fmla="*/ 6407988 w 6805606"/>
              <a:gd name="connsiteY40" fmla="*/ 169025 h 1826017"/>
              <a:gd name="connsiteX41" fmla="*/ 6523909 w 6805606"/>
              <a:gd name="connsiteY41" fmla="*/ 202566 h 1826017"/>
              <a:gd name="connsiteX42" fmla="*/ 6711066 w 6805606"/>
              <a:gd name="connsiteY42" fmla="*/ 169836 h 1826017"/>
              <a:gd name="connsiteX43" fmla="*/ 6805606 w 6805606"/>
              <a:gd name="connsiteY43" fmla="*/ 324262 h 1826017"/>
              <a:gd name="connsiteX44" fmla="*/ 6795878 w 6805606"/>
              <a:gd name="connsiteY44" fmla="*/ 1063564 h 1826017"/>
              <a:gd name="connsiteX45" fmla="*/ 6786151 w 6805606"/>
              <a:gd name="connsiteY45" fmla="*/ 1151113 h 1826017"/>
              <a:gd name="connsiteX46" fmla="*/ 6776423 w 6805606"/>
              <a:gd name="connsiteY46" fmla="*/ 1335939 h 1826017"/>
              <a:gd name="connsiteX47" fmla="*/ 6766695 w 6805606"/>
              <a:gd name="connsiteY47" fmla="*/ 1481854 h 1826017"/>
              <a:gd name="connsiteX48" fmla="*/ 6737513 w 6805606"/>
              <a:gd name="connsiteY48" fmla="*/ 1666679 h 1826017"/>
              <a:gd name="connsiteX49" fmla="*/ 6727785 w 6805606"/>
              <a:gd name="connsiteY49" fmla="*/ 1802866 h 1826017"/>
              <a:gd name="connsiteX50" fmla="*/ 5764747 w 6805606"/>
              <a:gd name="connsiteY50" fmla="*/ 1812594 h 1826017"/>
              <a:gd name="connsiteX51" fmla="*/ 3877581 w 6805606"/>
              <a:gd name="connsiteY51" fmla="*/ 1802866 h 1826017"/>
              <a:gd name="connsiteX52" fmla="*/ 3634389 w 6805606"/>
              <a:gd name="connsiteY52" fmla="*/ 1812594 h 1826017"/>
              <a:gd name="connsiteX53" fmla="*/ 1708313 w 6805606"/>
              <a:gd name="connsiteY53" fmla="*/ 1783411 h 1826017"/>
              <a:gd name="connsiteX54" fmla="*/ 1572125 w 6805606"/>
              <a:gd name="connsiteY54" fmla="*/ 1773683 h 1826017"/>
              <a:gd name="connsiteX55" fmla="*/ 930100 w 6805606"/>
              <a:gd name="connsiteY55" fmla="*/ 1754228 h 1826017"/>
              <a:gd name="connsiteX56" fmla="*/ 803640 w 6805606"/>
              <a:gd name="connsiteY56" fmla="*/ 1734773 h 1826017"/>
              <a:gd name="connsiteX57" fmla="*/ 570176 w 6805606"/>
              <a:gd name="connsiteY57" fmla="*/ 1725045 h 1826017"/>
              <a:gd name="connsiteX58" fmla="*/ 424261 w 6805606"/>
              <a:gd name="connsiteY58" fmla="*/ 1695862 h 1826017"/>
              <a:gd name="connsiteX59" fmla="*/ 210253 w 6805606"/>
              <a:gd name="connsiteY59" fmla="*/ 1676407 h 1826017"/>
              <a:gd name="connsiteX60" fmla="*/ 5972 w 6805606"/>
              <a:gd name="connsiteY60" fmla="*/ 1656951 h 1826017"/>
              <a:gd name="connsiteX61" fmla="*/ 54610 w 6805606"/>
              <a:gd name="connsiteY61" fmla="*/ 1540220 h 1826017"/>
              <a:gd name="connsiteX0" fmla="*/ 54610 w 6805606"/>
              <a:gd name="connsiteY0" fmla="*/ 1573672 h 1859469"/>
              <a:gd name="connsiteX1" fmla="*/ 54610 w 6805606"/>
              <a:gd name="connsiteY1" fmla="*/ 1573672 h 1859469"/>
              <a:gd name="connsiteX2" fmla="*/ 171342 w 6805606"/>
              <a:gd name="connsiteY2" fmla="*/ 1476395 h 1859469"/>
              <a:gd name="connsiteX3" fmla="*/ 190798 w 6805606"/>
              <a:gd name="connsiteY3" fmla="*/ 1456940 h 1859469"/>
              <a:gd name="connsiteX4" fmla="*/ 297802 w 6805606"/>
              <a:gd name="connsiteY4" fmla="*/ 1369391 h 1859469"/>
              <a:gd name="connsiteX5" fmla="*/ 356168 w 6805606"/>
              <a:gd name="connsiteY5" fmla="*/ 1320752 h 1859469"/>
              <a:gd name="connsiteX6" fmla="*/ 453444 w 6805606"/>
              <a:gd name="connsiteY6" fmla="*/ 1233203 h 1859469"/>
              <a:gd name="connsiteX7" fmla="*/ 511810 w 6805606"/>
              <a:gd name="connsiteY7" fmla="*/ 1194293 h 1859469"/>
              <a:gd name="connsiteX8" fmla="*/ 570176 w 6805606"/>
              <a:gd name="connsiteY8" fmla="*/ 1165110 h 1859469"/>
              <a:gd name="connsiteX9" fmla="*/ 599359 w 6805606"/>
              <a:gd name="connsiteY9" fmla="*/ 1145655 h 1859469"/>
              <a:gd name="connsiteX10" fmla="*/ 784185 w 6805606"/>
              <a:gd name="connsiteY10" fmla="*/ 1067833 h 1859469"/>
              <a:gd name="connsiteX11" fmla="*/ 910644 w 6805606"/>
              <a:gd name="connsiteY11" fmla="*/ 1019195 h 1859469"/>
              <a:gd name="connsiteX12" fmla="*/ 1017649 w 6805606"/>
              <a:gd name="connsiteY12" fmla="*/ 970557 h 1859469"/>
              <a:gd name="connsiteX13" fmla="*/ 1105198 w 6805606"/>
              <a:gd name="connsiteY13" fmla="*/ 931646 h 1859469"/>
              <a:gd name="connsiteX14" fmla="*/ 1134381 w 6805606"/>
              <a:gd name="connsiteY14" fmla="*/ 921918 h 1859469"/>
              <a:gd name="connsiteX15" fmla="*/ 1322753 w 6805606"/>
              <a:gd name="connsiteY15" fmla="*/ 845110 h 1859469"/>
              <a:gd name="connsiteX16" fmla="*/ 1669048 w 6805606"/>
              <a:gd name="connsiteY16" fmla="*/ 788163 h 1859469"/>
              <a:gd name="connsiteX17" fmla="*/ 2033075 w 6805606"/>
              <a:gd name="connsiteY17" fmla="*/ 776460 h 1859469"/>
              <a:gd name="connsiteX18" fmla="*/ 2296330 w 6805606"/>
              <a:gd name="connsiteY18" fmla="*/ 748087 h 1859469"/>
              <a:gd name="connsiteX19" fmla="*/ 2823446 w 6805606"/>
              <a:gd name="connsiteY19" fmla="*/ 879461 h 1859469"/>
              <a:gd name="connsiteX20" fmla="*/ 2950667 w 6805606"/>
              <a:gd name="connsiteY20" fmla="*/ 879259 h 1859469"/>
              <a:gd name="connsiteX21" fmla="*/ 3160774 w 6805606"/>
              <a:gd name="connsiteY21" fmla="*/ 830975 h 1859469"/>
              <a:gd name="connsiteX22" fmla="*/ 3312009 w 6805606"/>
              <a:gd name="connsiteY22" fmla="*/ 751177 h 1859469"/>
              <a:gd name="connsiteX23" fmla="*/ 3392211 w 6805606"/>
              <a:gd name="connsiteY23" fmla="*/ 639816 h 1859469"/>
              <a:gd name="connsiteX24" fmla="*/ 3460709 w 6805606"/>
              <a:gd name="connsiteY24" fmla="*/ 426871 h 1859469"/>
              <a:gd name="connsiteX25" fmla="*/ 3587525 w 6805606"/>
              <a:gd name="connsiteY25" fmla="*/ 349253 h 1859469"/>
              <a:gd name="connsiteX26" fmla="*/ 3760038 w 6805606"/>
              <a:gd name="connsiteY26" fmla="*/ 306542 h 1859469"/>
              <a:gd name="connsiteX27" fmla="*/ 3886092 w 6805606"/>
              <a:gd name="connsiteY27" fmla="*/ 267835 h 1859469"/>
              <a:gd name="connsiteX28" fmla="*/ 4002622 w 6805606"/>
              <a:gd name="connsiteY28" fmla="*/ 215042 h 1859469"/>
              <a:gd name="connsiteX29" fmla="*/ 4172348 w 6805606"/>
              <a:gd name="connsiteY29" fmla="*/ 190216 h 1859469"/>
              <a:gd name="connsiteX30" fmla="*/ 4318871 w 6805606"/>
              <a:gd name="connsiteY30" fmla="*/ 156270 h 1859469"/>
              <a:gd name="connsiteX31" fmla="*/ 4429828 w 6805606"/>
              <a:gd name="connsiteY31" fmla="*/ 131851 h 1859469"/>
              <a:gd name="connsiteX32" fmla="*/ 4521734 w 6805606"/>
              <a:gd name="connsiteY32" fmla="*/ 112597 h 1859469"/>
              <a:gd name="connsiteX33" fmla="*/ 4634311 w 6805606"/>
              <a:gd name="connsiteY33" fmla="*/ 88177 h 1859469"/>
              <a:gd name="connsiteX34" fmla="*/ 4783772 w 6805606"/>
              <a:gd name="connsiteY34" fmla="*/ 59197 h 1859469"/>
              <a:gd name="connsiteX35" fmla="*/ 4895134 w 6805606"/>
              <a:gd name="connsiteY35" fmla="*/ 1641 h 1859469"/>
              <a:gd name="connsiteX36" fmla="*/ 5154235 w 6805606"/>
              <a:gd name="connsiteY36" fmla="*/ 129824 h 1859469"/>
              <a:gd name="connsiteX37" fmla="*/ 5612549 w 6805606"/>
              <a:gd name="connsiteY37" fmla="*/ 34573 h 1859469"/>
              <a:gd name="connsiteX38" fmla="*/ 5935488 w 6805606"/>
              <a:gd name="connsiteY38" fmla="*/ 82402 h 1859469"/>
              <a:gd name="connsiteX39" fmla="*/ 6218602 w 6805606"/>
              <a:gd name="connsiteY39" fmla="*/ 154041 h 1859469"/>
              <a:gd name="connsiteX40" fmla="*/ 6407988 w 6805606"/>
              <a:gd name="connsiteY40" fmla="*/ 202477 h 1859469"/>
              <a:gd name="connsiteX41" fmla="*/ 6523909 w 6805606"/>
              <a:gd name="connsiteY41" fmla="*/ 236018 h 1859469"/>
              <a:gd name="connsiteX42" fmla="*/ 6711066 w 6805606"/>
              <a:gd name="connsiteY42" fmla="*/ 203288 h 1859469"/>
              <a:gd name="connsiteX43" fmla="*/ 6805606 w 6805606"/>
              <a:gd name="connsiteY43" fmla="*/ 357714 h 1859469"/>
              <a:gd name="connsiteX44" fmla="*/ 6795878 w 6805606"/>
              <a:gd name="connsiteY44" fmla="*/ 1097016 h 1859469"/>
              <a:gd name="connsiteX45" fmla="*/ 6786151 w 6805606"/>
              <a:gd name="connsiteY45" fmla="*/ 1184565 h 1859469"/>
              <a:gd name="connsiteX46" fmla="*/ 6776423 w 6805606"/>
              <a:gd name="connsiteY46" fmla="*/ 1369391 h 1859469"/>
              <a:gd name="connsiteX47" fmla="*/ 6766695 w 6805606"/>
              <a:gd name="connsiteY47" fmla="*/ 1515306 h 1859469"/>
              <a:gd name="connsiteX48" fmla="*/ 6737513 w 6805606"/>
              <a:gd name="connsiteY48" fmla="*/ 1700131 h 1859469"/>
              <a:gd name="connsiteX49" fmla="*/ 6727785 w 6805606"/>
              <a:gd name="connsiteY49" fmla="*/ 1836318 h 1859469"/>
              <a:gd name="connsiteX50" fmla="*/ 5764747 w 6805606"/>
              <a:gd name="connsiteY50" fmla="*/ 1846046 h 1859469"/>
              <a:gd name="connsiteX51" fmla="*/ 3877581 w 6805606"/>
              <a:gd name="connsiteY51" fmla="*/ 1836318 h 1859469"/>
              <a:gd name="connsiteX52" fmla="*/ 3634389 w 6805606"/>
              <a:gd name="connsiteY52" fmla="*/ 1846046 h 1859469"/>
              <a:gd name="connsiteX53" fmla="*/ 1708313 w 6805606"/>
              <a:gd name="connsiteY53" fmla="*/ 1816863 h 1859469"/>
              <a:gd name="connsiteX54" fmla="*/ 1572125 w 6805606"/>
              <a:gd name="connsiteY54" fmla="*/ 1807135 h 1859469"/>
              <a:gd name="connsiteX55" fmla="*/ 930100 w 6805606"/>
              <a:gd name="connsiteY55" fmla="*/ 1787680 h 1859469"/>
              <a:gd name="connsiteX56" fmla="*/ 803640 w 6805606"/>
              <a:gd name="connsiteY56" fmla="*/ 1768225 h 1859469"/>
              <a:gd name="connsiteX57" fmla="*/ 570176 w 6805606"/>
              <a:gd name="connsiteY57" fmla="*/ 1758497 h 1859469"/>
              <a:gd name="connsiteX58" fmla="*/ 424261 w 6805606"/>
              <a:gd name="connsiteY58" fmla="*/ 1729314 h 1859469"/>
              <a:gd name="connsiteX59" fmla="*/ 210253 w 6805606"/>
              <a:gd name="connsiteY59" fmla="*/ 1709859 h 1859469"/>
              <a:gd name="connsiteX60" fmla="*/ 5972 w 6805606"/>
              <a:gd name="connsiteY60" fmla="*/ 1690403 h 1859469"/>
              <a:gd name="connsiteX61" fmla="*/ 54610 w 6805606"/>
              <a:gd name="connsiteY61" fmla="*/ 1573672 h 1859469"/>
              <a:gd name="connsiteX0" fmla="*/ 54610 w 6805606"/>
              <a:gd name="connsiteY0" fmla="*/ 1576750 h 1862547"/>
              <a:gd name="connsiteX1" fmla="*/ 54610 w 6805606"/>
              <a:gd name="connsiteY1" fmla="*/ 1576750 h 1862547"/>
              <a:gd name="connsiteX2" fmla="*/ 171342 w 6805606"/>
              <a:gd name="connsiteY2" fmla="*/ 1479473 h 1862547"/>
              <a:gd name="connsiteX3" fmla="*/ 190798 w 6805606"/>
              <a:gd name="connsiteY3" fmla="*/ 1460018 h 1862547"/>
              <a:gd name="connsiteX4" fmla="*/ 297802 w 6805606"/>
              <a:gd name="connsiteY4" fmla="*/ 1372469 h 1862547"/>
              <a:gd name="connsiteX5" fmla="*/ 356168 w 6805606"/>
              <a:gd name="connsiteY5" fmla="*/ 1323830 h 1862547"/>
              <a:gd name="connsiteX6" fmla="*/ 453444 w 6805606"/>
              <a:gd name="connsiteY6" fmla="*/ 1236281 h 1862547"/>
              <a:gd name="connsiteX7" fmla="*/ 511810 w 6805606"/>
              <a:gd name="connsiteY7" fmla="*/ 1197371 h 1862547"/>
              <a:gd name="connsiteX8" fmla="*/ 570176 w 6805606"/>
              <a:gd name="connsiteY8" fmla="*/ 1168188 h 1862547"/>
              <a:gd name="connsiteX9" fmla="*/ 599359 w 6805606"/>
              <a:gd name="connsiteY9" fmla="*/ 1148733 h 1862547"/>
              <a:gd name="connsiteX10" fmla="*/ 784185 w 6805606"/>
              <a:gd name="connsiteY10" fmla="*/ 1070911 h 1862547"/>
              <a:gd name="connsiteX11" fmla="*/ 910644 w 6805606"/>
              <a:gd name="connsiteY11" fmla="*/ 1022273 h 1862547"/>
              <a:gd name="connsiteX12" fmla="*/ 1017649 w 6805606"/>
              <a:gd name="connsiteY12" fmla="*/ 973635 h 1862547"/>
              <a:gd name="connsiteX13" fmla="*/ 1105198 w 6805606"/>
              <a:gd name="connsiteY13" fmla="*/ 934724 h 1862547"/>
              <a:gd name="connsiteX14" fmla="*/ 1134381 w 6805606"/>
              <a:gd name="connsiteY14" fmla="*/ 924996 h 1862547"/>
              <a:gd name="connsiteX15" fmla="*/ 1322753 w 6805606"/>
              <a:gd name="connsiteY15" fmla="*/ 848188 h 1862547"/>
              <a:gd name="connsiteX16" fmla="*/ 1669048 w 6805606"/>
              <a:gd name="connsiteY16" fmla="*/ 791241 h 1862547"/>
              <a:gd name="connsiteX17" fmla="*/ 2033075 w 6805606"/>
              <a:gd name="connsiteY17" fmla="*/ 779538 h 1862547"/>
              <a:gd name="connsiteX18" fmla="*/ 2296330 w 6805606"/>
              <a:gd name="connsiteY18" fmla="*/ 751165 h 1862547"/>
              <a:gd name="connsiteX19" fmla="*/ 2823446 w 6805606"/>
              <a:gd name="connsiteY19" fmla="*/ 882539 h 1862547"/>
              <a:gd name="connsiteX20" fmla="*/ 2950667 w 6805606"/>
              <a:gd name="connsiteY20" fmla="*/ 882337 h 1862547"/>
              <a:gd name="connsiteX21" fmla="*/ 3160774 w 6805606"/>
              <a:gd name="connsiteY21" fmla="*/ 834053 h 1862547"/>
              <a:gd name="connsiteX22" fmla="*/ 3312009 w 6805606"/>
              <a:gd name="connsiteY22" fmla="*/ 754255 h 1862547"/>
              <a:gd name="connsiteX23" fmla="*/ 3392211 w 6805606"/>
              <a:gd name="connsiteY23" fmla="*/ 642894 h 1862547"/>
              <a:gd name="connsiteX24" fmla="*/ 3460709 w 6805606"/>
              <a:gd name="connsiteY24" fmla="*/ 429949 h 1862547"/>
              <a:gd name="connsiteX25" fmla="*/ 3587525 w 6805606"/>
              <a:gd name="connsiteY25" fmla="*/ 352331 h 1862547"/>
              <a:gd name="connsiteX26" fmla="*/ 3760038 w 6805606"/>
              <a:gd name="connsiteY26" fmla="*/ 309620 h 1862547"/>
              <a:gd name="connsiteX27" fmla="*/ 3886092 w 6805606"/>
              <a:gd name="connsiteY27" fmla="*/ 270913 h 1862547"/>
              <a:gd name="connsiteX28" fmla="*/ 4002622 w 6805606"/>
              <a:gd name="connsiteY28" fmla="*/ 218120 h 1862547"/>
              <a:gd name="connsiteX29" fmla="*/ 4172348 w 6805606"/>
              <a:gd name="connsiteY29" fmla="*/ 193294 h 1862547"/>
              <a:gd name="connsiteX30" fmla="*/ 4318871 w 6805606"/>
              <a:gd name="connsiteY30" fmla="*/ 159348 h 1862547"/>
              <a:gd name="connsiteX31" fmla="*/ 4429828 w 6805606"/>
              <a:gd name="connsiteY31" fmla="*/ 134929 h 1862547"/>
              <a:gd name="connsiteX32" fmla="*/ 4521734 w 6805606"/>
              <a:gd name="connsiteY32" fmla="*/ 115675 h 1862547"/>
              <a:gd name="connsiteX33" fmla="*/ 4634311 w 6805606"/>
              <a:gd name="connsiteY33" fmla="*/ 91255 h 1862547"/>
              <a:gd name="connsiteX34" fmla="*/ 4745672 w 6805606"/>
              <a:gd name="connsiteY34" fmla="*/ 33700 h 1862547"/>
              <a:gd name="connsiteX35" fmla="*/ 4895134 w 6805606"/>
              <a:gd name="connsiteY35" fmla="*/ 4719 h 1862547"/>
              <a:gd name="connsiteX36" fmla="*/ 5154235 w 6805606"/>
              <a:gd name="connsiteY36" fmla="*/ 132902 h 1862547"/>
              <a:gd name="connsiteX37" fmla="*/ 5612549 w 6805606"/>
              <a:gd name="connsiteY37" fmla="*/ 37651 h 1862547"/>
              <a:gd name="connsiteX38" fmla="*/ 5935488 w 6805606"/>
              <a:gd name="connsiteY38" fmla="*/ 85480 h 1862547"/>
              <a:gd name="connsiteX39" fmla="*/ 6218602 w 6805606"/>
              <a:gd name="connsiteY39" fmla="*/ 157119 h 1862547"/>
              <a:gd name="connsiteX40" fmla="*/ 6407988 w 6805606"/>
              <a:gd name="connsiteY40" fmla="*/ 205555 h 1862547"/>
              <a:gd name="connsiteX41" fmla="*/ 6523909 w 6805606"/>
              <a:gd name="connsiteY41" fmla="*/ 239096 h 1862547"/>
              <a:gd name="connsiteX42" fmla="*/ 6711066 w 6805606"/>
              <a:gd name="connsiteY42" fmla="*/ 206366 h 1862547"/>
              <a:gd name="connsiteX43" fmla="*/ 6805606 w 6805606"/>
              <a:gd name="connsiteY43" fmla="*/ 360792 h 1862547"/>
              <a:gd name="connsiteX44" fmla="*/ 6795878 w 6805606"/>
              <a:gd name="connsiteY44" fmla="*/ 1100094 h 1862547"/>
              <a:gd name="connsiteX45" fmla="*/ 6786151 w 6805606"/>
              <a:gd name="connsiteY45" fmla="*/ 1187643 h 1862547"/>
              <a:gd name="connsiteX46" fmla="*/ 6776423 w 6805606"/>
              <a:gd name="connsiteY46" fmla="*/ 1372469 h 1862547"/>
              <a:gd name="connsiteX47" fmla="*/ 6766695 w 6805606"/>
              <a:gd name="connsiteY47" fmla="*/ 1518384 h 1862547"/>
              <a:gd name="connsiteX48" fmla="*/ 6737513 w 6805606"/>
              <a:gd name="connsiteY48" fmla="*/ 1703209 h 1862547"/>
              <a:gd name="connsiteX49" fmla="*/ 6727785 w 6805606"/>
              <a:gd name="connsiteY49" fmla="*/ 1839396 h 1862547"/>
              <a:gd name="connsiteX50" fmla="*/ 5764747 w 6805606"/>
              <a:gd name="connsiteY50" fmla="*/ 1849124 h 1862547"/>
              <a:gd name="connsiteX51" fmla="*/ 3877581 w 6805606"/>
              <a:gd name="connsiteY51" fmla="*/ 1839396 h 1862547"/>
              <a:gd name="connsiteX52" fmla="*/ 3634389 w 6805606"/>
              <a:gd name="connsiteY52" fmla="*/ 1849124 h 1862547"/>
              <a:gd name="connsiteX53" fmla="*/ 1708313 w 6805606"/>
              <a:gd name="connsiteY53" fmla="*/ 1819941 h 1862547"/>
              <a:gd name="connsiteX54" fmla="*/ 1572125 w 6805606"/>
              <a:gd name="connsiteY54" fmla="*/ 1810213 h 1862547"/>
              <a:gd name="connsiteX55" fmla="*/ 930100 w 6805606"/>
              <a:gd name="connsiteY55" fmla="*/ 1790758 h 1862547"/>
              <a:gd name="connsiteX56" fmla="*/ 803640 w 6805606"/>
              <a:gd name="connsiteY56" fmla="*/ 1771303 h 1862547"/>
              <a:gd name="connsiteX57" fmla="*/ 570176 w 6805606"/>
              <a:gd name="connsiteY57" fmla="*/ 1761575 h 1862547"/>
              <a:gd name="connsiteX58" fmla="*/ 424261 w 6805606"/>
              <a:gd name="connsiteY58" fmla="*/ 1732392 h 1862547"/>
              <a:gd name="connsiteX59" fmla="*/ 210253 w 6805606"/>
              <a:gd name="connsiteY59" fmla="*/ 1712937 h 1862547"/>
              <a:gd name="connsiteX60" fmla="*/ 5972 w 6805606"/>
              <a:gd name="connsiteY60" fmla="*/ 1693481 h 1862547"/>
              <a:gd name="connsiteX61" fmla="*/ 54610 w 6805606"/>
              <a:gd name="connsiteY61" fmla="*/ 1576750 h 1862547"/>
              <a:gd name="connsiteX0" fmla="*/ 54610 w 6805606"/>
              <a:gd name="connsiteY0" fmla="*/ 1576200 h 1861997"/>
              <a:gd name="connsiteX1" fmla="*/ 54610 w 6805606"/>
              <a:gd name="connsiteY1" fmla="*/ 1576200 h 1861997"/>
              <a:gd name="connsiteX2" fmla="*/ 171342 w 6805606"/>
              <a:gd name="connsiteY2" fmla="*/ 1478923 h 1861997"/>
              <a:gd name="connsiteX3" fmla="*/ 190798 w 6805606"/>
              <a:gd name="connsiteY3" fmla="*/ 1459468 h 1861997"/>
              <a:gd name="connsiteX4" fmla="*/ 297802 w 6805606"/>
              <a:gd name="connsiteY4" fmla="*/ 1371919 h 1861997"/>
              <a:gd name="connsiteX5" fmla="*/ 356168 w 6805606"/>
              <a:gd name="connsiteY5" fmla="*/ 1323280 h 1861997"/>
              <a:gd name="connsiteX6" fmla="*/ 453444 w 6805606"/>
              <a:gd name="connsiteY6" fmla="*/ 1235731 h 1861997"/>
              <a:gd name="connsiteX7" fmla="*/ 511810 w 6805606"/>
              <a:gd name="connsiteY7" fmla="*/ 1196821 h 1861997"/>
              <a:gd name="connsiteX8" fmla="*/ 570176 w 6805606"/>
              <a:gd name="connsiteY8" fmla="*/ 1167638 h 1861997"/>
              <a:gd name="connsiteX9" fmla="*/ 599359 w 6805606"/>
              <a:gd name="connsiteY9" fmla="*/ 1148183 h 1861997"/>
              <a:gd name="connsiteX10" fmla="*/ 784185 w 6805606"/>
              <a:gd name="connsiteY10" fmla="*/ 1070361 h 1861997"/>
              <a:gd name="connsiteX11" fmla="*/ 910644 w 6805606"/>
              <a:gd name="connsiteY11" fmla="*/ 1021723 h 1861997"/>
              <a:gd name="connsiteX12" fmla="*/ 1017649 w 6805606"/>
              <a:gd name="connsiteY12" fmla="*/ 973085 h 1861997"/>
              <a:gd name="connsiteX13" fmla="*/ 1105198 w 6805606"/>
              <a:gd name="connsiteY13" fmla="*/ 934174 h 1861997"/>
              <a:gd name="connsiteX14" fmla="*/ 1134381 w 6805606"/>
              <a:gd name="connsiteY14" fmla="*/ 924446 h 1861997"/>
              <a:gd name="connsiteX15" fmla="*/ 1322753 w 6805606"/>
              <a:gd name="connsiteY15" fmla="*/ 847638 h 1861997"/>
              <a:gd name="connsiteX16" fmla="*/ 1669048 w 6805606"/>
              <a:gd name="connsiteY16" fmla="*/ 790691 h 1861997"/>
              <a:gd name="connsiteX17" fmla="*/ 2033075 w 6805606"/>
              <a:gd name="connsiteY17" fmla="*/ 778988 h 1861997"/>
              <a:gd name="connsiteX18" fmla="*/ 2296330 w 6805606"/>
              <a:gd name="connsiteY18" fmla="*/ 750615 h 1861997"/>
              <a:gd name="connsiteX19" fmla="*/ 2823446 w 6805606"/>
              <a:gd name="connsiteY19" fmla="*/ 881989 h 1861997"/>
              <a:gd name="connsiteX20" fmla="*/ 2950667 w 6805606"/>
              <a:gd name="connsiteY20" fmla="*/ 881787 h 1861997"/>
              <a:gd name="connsiteX21" fmla="*/ 3160774 w 6805606"/>
              <a:gd name="connsiteY21" fmla="*/ 833503 h 1861997"/>
              <a:gd name="connsiteX22" fmla="*/ 3312009 w 6805606"/>
              <a:gd name="connsiteY22" fmla="*/ 753705 h 1861997"/>
              <a:gd name="connsiteX23" fmla="*/ 3392211 w 6805606"/>
              <a:gd name="connsiteY23" fmla="*/ 642344 h 1861997"/>
              <a:gd name="connsiteX24" fmla="*/ 3460709 w 6805606"/>
              <a:gd name="connsiteY24" fmla="*/ 429399 h 1861997"/>
              <a:gd name="connsiteX25" fmla="*/ 3587525 w 6805606"/>
              <a:gd name="connsiteY25" fmla="*/ 351781 h 1861997"/>
              <a:gd name="connsiteX26" fmla="*/ 3760038 w 6805606"/>
              <a:gd name="connsiteY26" fmla="*/ 309070 h 1861997"/>
              <a:gd name="connsiteX27" fmla="*/ 3886092 w 6805606"/>
              <a:gd name="connsiteY27" fmla="*/ 270363 h 1861997"/>
              <a:gd name="connsiteX28" fmla="*/ 4002622 w 6805606"/>
              <a:gd name="connsiteY28" fmla="*/ 217570 h 1861997"/>
              <a:gd name="connsiteX29" fmla="*/ 4172348 w 6805606"/>
              <a:gd name="connsiteY29" fmla="*/ 192744 h 1861997"/>
              <a:gd name="connsiteX30" fmla="*/ 4318871 w 6805606"/>
              <a:gd name="connsiteY30" fmla="*/ 158798 h 1861997"/>
              <a:gd name="connsiteX31" fmla="*/ 4429828 w 6805606"/>
              <a:gd name="connsiteY31" fmla="*/ 134379 h 1861997"/>
              <a:gd name="connsiteX32" fmla="*/ 4521734 w 6805606"/>
              <a:gd name="connsiteY32" fmla="*/ 115125 h 1861997"/>
              <a:gd name="connsiteX33" fmla="*/ 4610499 w 6805606"/>
              <a:gd name="connsiteY33" fmla="*/ 52605 h 1861997"/>
              <a:gd name="connsiteX34" fmla="*/ 4745672 w 6805606"/>
              <a:gd name="connsiteY34" fmla="*/ 33150 h 1861997"/>
              <a:gd name="connsiteX35" fmla="*/ 4895134 w 6805606"/>
              <a:gd name="connsiteY35" fmla="*/ 4169 h 1861997"/>
              <a:gd name="connsiteX36" fmla="*/ 5154235 w 6805606"/>
              <a:gd name="connsiteY36" fmla="*/ 132352 h 1861997"/>
              <a:gd name="connsiteX37" fmla="*/ 5612549 w 6805606"/>
              <a:gd name="connsiteY37" fmla="*/ 37101 h 1861997"/>
              <a:gd name="connsiteX38" fmla="*/ 5935488 w 6805606"/>
              <a:gd name="connsiteY38" fmla="*/ 84930 h 1861997"/>
              <a:gd name="connsiteX39" fmla="*/ 6218602 w 6805606"/>
              <a:gd name="connsiteY39" fmla="*/ 156569 h 1861997"/>
              <a:gd name="connsiteX40" fmla="*/ 6407988 w 6805606"/>
              <a:gd name="connsiteY40" fmla="*/ 205005 h 1861997"/>
              <a:gd name="connsiteX41" fmla="*/ 6523909 w 6805606"/>
              <a:gd name="connsiteY41" fmla="*/ 238546 h 1861997"/>
              <a:gd name="connsiteX42" fmla="*/ 6711066 w 6805606"/>
              <a:gd name="connsiteY42" fmla="*/ 205816 h 1861997"/>
              <a:gd name="connsiteX43" fmla="*/ 6805606 w 6805606"/>
              <a:gd name="connsiteY43" fmla="*/ 360242 h 1861997"/>
              <a:gd name="connsiteX44" fmla="*/ 6795878 w 6805606"/>
              <a:gd name="connsiteY44" fmla="*/ 1099544 h 1861997"/>
              <a:gd name="connsiteX45" fmla="*/ 6786151 w 6805606"/>
              <a:gd name="connsiteY45" fmla="*/ 1187093 h 1861997"/>
              <a:gd name="connsiteX46" fmla="*/ 6776423 w 6805606"/>
              <a:gd name="connsiteY46" fmla="*/ 1371919 h 1861997"/>
              <a:gd name="connsiteX47" fmla="*/ 6766695 w 6805606"/>
              <a:gd name="connsiteY47" fmla="*/ 1517834 h 1861997"/>
              <a:gd name="connsiteX48" fmla="*/ 6737513 w 6805606"/>
              <a:gd name="connsiteY48" fmla="*/ 1702659 h 1861997"/>
              <a:gd name="connsiteX49" fmla="*/ 6727785 w 6805606"/>
              <a:gd name="connsiteY49" fmla="*/ 1838846 h 1861997"/>
              <a:gd name="connsiteX50" fmla="*/ 5764747 w 6805606"/>
              <a:gd name="connsiteY50" fmla="*/ 1848574 h 1861997"/>
              <a:gd name="connsiteX51" fmla="*/ 3877581 w 6805606"/>
              <a:gd name="connsiteY51" fmla="*/ 1838846 h 1861997"/>
              <a:gd name="connsiteX52" fmla="*/ 3634389 w 6805606"/>
              <a:gd name="connsiteY52" fmla="*/ 1848574 h 1861997"/>
              <a:gd name="connsiteX53" fmla="*/ 1708313 w 6805606"/>
              <a:gd name="connsiteY53" fmla="*/ 1819391 h 1861997"/>
              <a:gd name="connsiteX54" fmla="*/ 1572125 w 6805606"/>
              <a:gd name="connsiteY54" fmla="*/ 1809663 h 1861997"/>
              <a:gd name="connsiteX55" fmla="*/ 930100 w 6805606"/>
              <a:gd name="connsiteY55" fmla="*/ 1790208 h 1861997"/>
              <a:gd name="connsiteX56" fmla="*/ 803640 w 6805606"/>
              <a:gd name="connsiteY56" fmla="*/ 1770753 h 1861997"/>
              <a:gd name="connsiteX57" fmla="*/ 570176 w 6805606"/>
              <a:gd name="connsiteY57" fmla="*/ 1761025 h 1861997"/>
              <a:gd name="connsiteX58" fmla="*/ 424261 w 6805606"/>
              <a:gd name="connsiteY58" fmla="*/ 1731842 h 1861997"/>
              <a:gd name="connsiteX59" fmla="*/ 210253 w 6805606"/>
              <a:gd name="connsiteY59" fmla="*/ 1712387 h 1861997"/>
              <a:gd name="connsiteX60" fmla="*/ 5972 w 6805606"/>
              <a:gd name="connsiteY60" fmla="*/ 1692931 h 1861997"/>
              <a:gd name="connsiteX61" fmla="*/ 54610 w 6805606"/>
              <a:gd name="connsiteY61" fmla="*/ 1576200 h 1861997"/>
              <a:gd name="connsiteX0" fmla="*/ 54610 w 6805606"/>
              <a:gd name="connsiteY0" fmla="*/ 1576200 h 1861997"/>
              <a:gd name="connsiteX1" fmla="*/ 54610 w 6805606"/>
              <a:gd name="connsiteY1" fmla="*/ 1576200 h 1861997"/>
              <a:gd name="connsiteX2" fmla="*/ 171342 w 6805606"/>
              <a:gd name="connsiteY2" fmla="*/ 1478923 h 1861997"/>
              <a:gd name="connsiteX3" fmla="*/ 190798 w 6805606"/>
              <a:gd name="connsiteY3" fmla="*/ 1459468 h 1861997"/>
              <a:gd name="connsiteX4" fmla="*/ 297802 w 6805606"/>
              <a:gd name="connsiteY4" fmla="*/ 1371919 h 1861997"/>
              <a:gd name="connsiteX5" fmla="*/ 356168 w 6805606"/>
              <a:gd name="connsiteY5" fmla="*/ 1323280 h 1861997"/>
              <a:gd name="connsiteX6" fmla="*/ 453444 w 6805606"/>
              <a:gd name="connsiteY6" fmla="*/ 1235731 h 1861997"/>
              <a:gd name="connsiteX7" fmla="*/ 511810 w 6805606"/>
              <a:gd name="connsiteY7" fmla="*/ 1196821 h 1861997"/>
              <a:gd name="connsiteX8" fmla="*/ 570176 w 6805606"/>
              <a:gd name="connsiteY8" fmla="*/ 1167638 h 1861997"/>
              <a:gd name="connsiteX9" fmla="*/ 599359 w 6805606"/>
              <a:gd name="connsiteY9" fmla="*/ 1148183 h 1861997"/>
              <a:gd name="connsiteX10" fmla="*/ 784185 w 6805606"/>
              <a:gd name="connsiteY10" fmla="*/ 1070361 h 1861997"/>
              <a:gd name="connsiteX11" fmla="*/ 910644 w 6805606"/>
              <a:gd name="connsiteY11" fmla="*/ 1021723 h 1861997"/>
              <a:gd name="connsiteX12" fmla="*/ 1017649 w 6805606"/>
              <a:gd name="connsiteY12" fmla="*/ 973085 h 1861997"/>
              <a:gd name="connsiteX13" fmla="*/ 1105198 w 6805606"/>
              <a:gd name="connsiteY13" fmla="*/ 934174 h 1861997"/>
              <a:gd name="connsiteX14" fmla="*/ 1134381 w 6805606"/>
              <a:gd name="connsiteY14" fmla="*/ 924446 h 1861997"/>
              <a:gd name="connsiteX15" fmla="*/ 1322753 w 6805606"/>
              <a:gd name="connsiteY15" fmla="*/ 847638 h 1861997"/>
              <a:gd name="connsiteX16" fmla="*/ 1669048 w 6805606"/>
              <a:gd name="connsiteY16" fmla="*/ 790691 h 1861997"/>
              <a:gd name="connsiteX17" fmla="*/ 2033075 w 6805606"/>
              <a:gd name="connsiteY17" fmla="*/ 778988 h 1861997"/>
              <a:gd name="connsiteX18" fmla="*/ 2296330 w 6805606"/>
              <a:gd name="connsiteY18" fmla="*/ 750615 h 1861997"/>
              <a:gd name="connsiteX19" fmla="*/ 2823446 w 6805606"/>
              <a:gd name="connsiteY19" fmla="*/ 881989 h 1861997"/>
              <a:gd name="connsiteX20" fmla="*/ 2950667 w 6805606"/>
              <a:gd name="connsiteY20" fmla="*/ 881787 h 1861997"/>
              <a:gd name="connsiteX21" fmla="*/ 3160774 w 6805606"/>
              <a:gd name="connsiteY21" fmla="*/ 833503 h 1861997"/>
              <a:gd name="connsiteX22" fmla="*/ 3312009 w 6805606"/>
              <a:gd name="connsiteY22" fmla="*/ 753705 h 1861997"/>
              <a:gd name="connsiteX23" fmla="*/ 3392211 w 6805606"/>
              <a:gd name="connsiteY23" fmla="*/ 642344 h 1861997"/>
              <a:gd name="connsiteX24" fmla="*/ 3460709 w 6805606"/>
              <a:gd name="connsiteY24" fmla="*/ 429399 h 1861997"/>
              <a:gd name="connsiteX25" fmla="*/ 3587525 w 6805606"/>
              <a:gd name="connsiteY25" fmla="*/ 351781 h 1861997"/>
              <a:gd name="connsiteX26" fmla="*/ 3760038 w 6805606"/>
              <a:gd name="connsiteY26" fmla="*/ 309070 h 1861997"/>
              <a:gd name="connsiteX27" fmla="*/ 3886092 w 6805606"/>
              <a:gd name="connsiteY27" fmla="*/ 270363 h 1861997"/>
              <a:gd name="connsiteX28" fmla="*/ 4002622 w 6805606"/>
              <a:gd name="connsiteY28" fmla="*/ 217570 h 1861997"/>
              <a:gd name="connsiteX29" fmla="*/ 4172348 w 6805606"/>
              <a:gd name="connsiteY29" fmla="*/ 192744 h 1861997"/>
              <a:gd name="connsiteX30" fmla="*/ 4318871 w 6805606"/>
              <a:gd name="connsiteY30" fmla="*/ 158798 h 1861997"/>
              <a:gd name="connsiteX31" fmla="*/ 4429828 w 6805606"/>
              <a:gd name="connsiteY31" fmla="*/ 134379 h 1861997"/>
              <a:gd name="connsiteX32" fmla="*/ 4493159 w 6805606"/>
              <a:gd name="connsiteY32" fmla="*/ 81788 h 1861997"/>
              <a:gd name="connsiteX33" fmla="*/ 4610499 w 6805606"/>
              <a:gd name="connsiteY33" fmla="*/ 52605 h 1861997"/>
              <a:gd name="connsiteX34" fmla="*/ 4745672 w 6805606"/>
              <a:gd name="connsiteY34" fmla="*/ 33150 h 1861997"/>
              <a:gd name="connsiteX35" fmla="*/ 4895134 w 6805606"/>
              <a:gd name="connsiteY35" fmla="*/ 4169 h 1861997"/>
              <a:gd name="connsiteX36" fmla="*/ 5154235 w 6805606"/>
              <a:gd name="connsiteY36" fmla="*/ 132352 h 1861997"/>
              <a:gd name="connsiteX37" fmla="*/ 5612549 w 6805606"/>
              <a:gd name="connsiteY37" fmla="*/ 37101 h 1861997"/>
              <a:gd name="connsiteX38" fmla="*/ 5935488 w 6805606"/>
              <a:gd name="connsiteY38" fmla="*/ 84930 h 1861997"/>
              <a:gd name="connsiteX39" fmla="*/ 6218602 w 6805606"/>
              <a:gd name="connsiteY39" fmla="*/ 156569 h 1861997"/>
              <a:gd name="connsiteX40" fmla="*/ 6407988 w 6805606"/>
              <a:gd name="connsiteY40" fmla="*/ 205005 h 1861997"/>
              <a:gd name="connsiteX41" fmla="*/ 6523909 w 6805606"/>
              <a:gd name="connsiteY41" fmla="*/ 238546 h 1861997"/>
              <a:gd name="connsiteX42" fmla="*/ 6711066 w 6805606"/>
              <a:gd name="connsiteY42" fmla="*/ 205816 h 1861997"/>
              <a:gd name="connsiteX43" fmla="*/ 6805606 w 6805606"/>
              <a:gd name="connsiteY43" fmla="*/ 360242 h 1861997"/>
              <a:gd name="connsiteX44" fmla="*/ 6795878 w 6805606"/>
              <a:gd name="connsiteY44" fmla="*/ 1099544 h 1861997"/>
              <a:gd name="connsiteX45" fmla="*/ 6786151 w 6805606"/>
              <a:gd name="connsiteY45" fmla="*/ 1187093 h 1861997"/>
              <a:gd name="connsiteX46" fmla="*/ 6776423 w 6805606"/>
              <a:gd name="connsiteY46" fmla="*/ 1371919 h 1861997"/>
              <a:gd name="connsiteX47" fmla="*/ 6766695 w 6805606"/>
              <a:gd name="connsiteY47" fmla="*/ 1517834 h 1861997"/>
              <a:gd name="connsiteX48" fmla="*/ 6737513 w 6805606"/>
              <a:gd name="connsiteY48" fmla="*/ 1702659 h 1861997"/>
              <a:gd name="connsiteX49" fmla="*/ 6727785 w 6805606"/>
              <a:gd name="connsiteY49" fmla="*/ 1838846 h 1861997"/>
              <a:gd name="connsiteX50" fmla="*/ 5764747 w 6805606"/>
              <a:gd name="connsiteY50" fmla="*/ 1848574 h 1861997"/>
              <a:gd name="connsiteX51" fmla="*/ 3877581 w 6805606"/>
              <a:gd name="connsiteY51" fmla="*/ 1838846 h 1861997"/>
              <a:gd name="connsiteX52" fmla="*/ 3634389 w 6805606"/>
              <a:gd name="connsiteY52" fmla="*/ 1848574 h 1861997"/>
              <a:gd name="connsiteX53" fmla="*/ 1708313 w 6805606"/>
              <a:gd name="connsiteY53" fmla="*/ 1819391 h 1861997"/>
              <a:gd name="connsiteX54" fmla="*/ 1572125 w 6805606"/>
              <a:gd name="connsiteY54" fmla="*/ 1809663 h 1861997"/>
              <a:gd name="connsiteX55" fmla="*/ 930100 w 6805606"/>
              <a:gd name="connsiteY55" fmla="*/ 1790208 h 1861997"/>
              <a:gd name="connsiteX56" fmla="*/ 803640 w 6805606"/>
              <a:gd name="connsiteY56" fmla="*/ 1770753 h 1861997"/>
              <a:gd name="connsiteX57" fmla="*/ 570176 w 6805606"/>
              <a:gd name="connsiteY57" fmla="*/ 1761025 h 1861997"/>
              <a:gd name="connsiteX58" fmla="*/ 424261 w 6805606"/>
              <a:gd name="connsiteY58" fmla="*/ 1731842 h 1861997"/>
              <a:gd name="connsiteX59" fmla="*/ 210253 w 6805606"/>
              <a:gd name="connsiteY59" fmla="*/ 1712387 h 1861997"/>
              <a:gd name="connsiteX60" fmla="*/ 5972 w 6805606"/>
              <a:gd name="connsiteY60" fmla="*/ 1692931 h 1861997"/>
              <a:gd name="connsiteX61" fmla="*/ 54610 w 6805606"/>
              <a:gd name="connsiteY61" fmla="*/ 1576200 h 1861997"/>
              <a:gd name="connsiteX0" fmla="*/ 54610 w 6805606"/>
              <a:gd name="connsiteY0" fmla="*/ 1576200 h 1861997"/>
              <a:gd name="connsiteX1" fmla="*/ 54610 w 6805606"/>
              <a:gd name="connsiteY1" fmla="*/ 1576200 h 1861997"/>
              <a:gd name="connsiteX2" fmla="*/ 171342 w 6805606"/>
              <a:gd name="connsiteY2" fmla="*/ 1478923 h 1861997"/>
              <a:gd name="connsiteX3" fmla="*/ 190798 w 6805606"/>
              <a:gd name="connsiteY3" fmla="*/ 1459468 h 1861997"/>
              <a:gd name="connsiteX4" fmla="*/ 297802 w 6805606"/>
              <a:gd name="connsiteY4" fmla="*/ 1371919 h 1861997"/>
              <a:gd name="connsiteX5" fmla="*/ 356168 w 6805606"/>
              <a:gd name="connsiteY5" fmla="*/ 1323280 h 1861997"/>
              <a:gd name="connsiteX6" fmla="*/ 453444 w 6805606"/>
              <a:gd name="connsiteY6" fmla="*/ 1235731 h 1861997"/>
              <a:gd name="connsiteX7" fmla="*/ 511810 w 6805606"/>
              <a:gd name="connsiteY7" fmla="*/ 1196821 h 1861997"/>
              <a:gd name="connsiteX8" fmla="*/ 570176 w 6805606"/>
              <a:gd name="connsiteY8" fmla="*/ 1167638 h 1861997"/>
              <a:gd name="connsiteX9" fmla="*/ 599359 w 6805606"/>
              <a:gd name="connsiteY9" fmla="*/ 1148183 h 1861997"/>
              <a:gd name="connsiteX10" fmla="*/ 784185 w 6805606"/>
              <a:gd name="connsiteY10" fmla="*/ 1070361 h 1861997"/>
              <a:gd name="connsiteX11" fmla="*/ 910644 w 6805606"/>
              <a:gd name="connsiteY11" fmla="*/ 1021723 h 1861997"/>
              <a:gd name="connsiteX12" fmla="*/ 1017649 w 6805606"/>
              <a:gd name="connsiteY12" fmla="*/ 973085 h 1861997"/>
              <a:gd name="connsiteX13" fmla="*/ 1105198 w 6805606"/>
              <a:gd name="connsiteY13" fmla="*/ 934174 h 1861997"/>
              <a:gd name="connsiteX14" fmla="*/ 1134381 w 6805606"/>
              <a:gd name="connsiteY14" fmla="*/ 924446 h 1861997"/>
              <a:gd name="connsiteX15" fmla="*/ 1322753 w 6805606"/>
              <a:gd name="connsiteY15" fmla="*/ 847638 h 1861997"/>
              <a:gd name="connsiteX16" fmla="*/ 1669048 w 6805606"/>
              <a:gd name="connsiteY16" fmla="*/ 790691 h 1861997"/>
              <a:gd name="connsiteX17" fmla="*/ 2033075 w 6805606"/>
              <a:gd name="connsiteY17" fmla="*/ 778988 h 1861997"/>
              <a:gd name="connsiteX18" fmla="*/ 2296330 w 6805606"/>
              <a:gd name="connsiteY18" fmla="*/ 750615 h 1861997"/>
              <a:gd name="connsiteX19" fmla="*/ 2823446 w 6805606"/>
              <a:gd name="connsiteY19" fmla="*/ 881989 h 1861997"/>
              <a:gd name="connsiteX20" fmla="*/ 2950667 w 6805606"/>
              <a:gd name="connsiteY20" fmla="*/ 881787 h 1861997"/>
              <a:gd name="connsiteX21" fmla="*/ 3160774 w 6805606"/>
              <a:gd name="connsiteY21" fmla="*/ 833503 h 1861997"/>
              <a:gd name="connsiteX22" fmla="*/ 3312009 w 6805606"/>
              <a:gd name="connsiteY22" fmla="*/ 753705 h 1861997"/>
              <a:gd name="connsiteX23" fmla="*/ 3392211 w 6805606"/>
              <a:gd name="connsiteY23" fmla="*/ 642344 h 1861997"/>
              <a:gd name="connsiteX24" fmla="*/ 3460709 w 6805606"/>
              <a:gd name="connsiteY24" fmla="*/ 429399 h 1861997"/>
              <a:gd name="connsiteX25" fmla="*/ 3587525 w 6805606"/>
              <a:gd name="connsiteY25" fmla="*/ 351781 h 1861997"/>
              <a:gd name="connsiteX26" fmla="*/ 3760038 w 6805606"/>
              <a:gd name="connsiteY26" fmla="*/ 309070 h 1861997"/>
              <a:gd name="connsiteX27" fmla="*/ 3886092 w 6805606"/>
              <a:gd name="connsiteY27" fmla="*/ 270363 h 1861997"/>
              <a:gd name="connsiteX28" fmla="*/ 4002622 w 6805606"/>
              <a:gd name="connsiteY28" fmla="*/ 217570 h 1861997"/>
              <a:gd name="connsiteX29" fmla="*/ 4172348 w 6805606"/>
              <a:gd name="connsiteY29" fmla="*/ 192744 h 1861997"/>
              <a:gd name="connsiteX30" fmla="*/ 4318871 w 6805606"/>
              <a:gd name="connsiteY30" fmla="*/ 158798 h 1861997"/>
              <a:gd name="connsiteX31" fmla="*/ 4410778 w 6805606"/>
              <a:gd name="connsiteY31" fmla="*/ 124854 h 1861997"/>
              <a:gd name="connsiteX32" fmla="*/ 4493159 w 6805606"/>
              <a:gd name="connsiteY32" fmla="*/ 81788 h 1861997"/>
              <a:gd name="connsiteX33" fmla="*/ 4610499 w 6805606"/>
              <a:gd name="connsiteY33" fmla="*/ 52605 h 1861997"/>
              <a:gd name="connsiteX34" fmla="*/ 4745672 w 6805606"/>
              <a:gd name="connsiteY34" fmla="*/ 33150 h 1861997"/>
              <a:gd name="connsiteX35" fmla="*/ 4895134 w 6805606"/>
              <a:gd name="connsiteY35" fmla="*/ 4169 h 1861997"/>
              <a:gd name="connsiteX36" fmla="*/ 5154235 w 6805606"/>
              <a:gd name="connsiteY36" fmla="*/ 132352 h 1861997"/>
              <a:gd name="connsiteX37" fmla="*/ 5612549 w 6805606"/>
              <a:gd name="connsiteY37" fmla="*/ 37101 h 1861997"/>
              <a:gd name="connsiteX38" fmla="*/ 5935488 w 6805606"/>
              <a:gd name="connsiteY38" fmla="*/ 84930 h 1861997"/>
              <a:gd name="connsiteX39" fmla="*/ 6218602 w 6805606"/>
              <a:gd name="connsiteY39" fmla="*/ 156569 h 1861997"/>
              <a:gd name="connsiteX40" fmla="*/ 6407988 w 6805606"/>
              <a:gd name="connsiteY40" fmla="*/ 205005 h 1861997"/>
              <a:gd name="connsiteX41" fmla="*/ 6523909 w 6805606"/>
              <a:gd name="connsiteY41" fmla="*/ 238546 h 1861997"/>
              <a:gd name="connsiteX42" fmla="*/ 6711066 w 6805606"/>
              <a:gd name="connsiteY42" fmla="*/ 205816 h 1861997"/>
              <a:gd name="connsiteX43" fmla="*/ 6805606 w 6805606"/>
              <a:gd name="connsiteY43" fmla="*/ 360242 h 1861997"/>
              <a:gd name="connsiteX44" fmla="*/ 6795878 w 6805606"/>
              <a:gd name="connsiteY44" fmla="*/ 1099544 h 1861997"/>
              <a:gd name="connsiteX45" fmla="*/ 6786151 w 6805606"/>
              <a:gd name="connsiteY45" fmla="*/ 1187093 h 1861997"/>
              <a:gd name="connsiteX46" fmla="*/ 6776423 w 6805606"/>
              <a:gd name="connsiteY46" fmla="*/ 1371919 h 1861997"/>
              <a:gd name="connsiteX47" fmla="*/ 6766695 w 6805606"/>
              <a:gd name="connsiteY47" fmla="*/ 1517834 h 1861997"/>
              <a:gd name="connsiteX48" fmla="*/ 6737513 w 6805606"/>
              <a:gd name="connsiteY48" fmla="*/ 1702659 h 1861997"/>
              <a:gd name="connsiteX49" fmla="*/ 6727785 w 6805606"/>
              <a:gd name="connsiteY49" fmla="*/ 1838846 h 1861997"/>
              <a:gd name="connsiteX50" fmla="*/ 5764747 w 6805606"/>
              <a:gd name="connsiteY50" fmla="*/ 1848574 h 1861997"/>
              <a:gd name="connsiteX51" fmla="*/ 3877581 w 6805606"/>
              <a:gd name="connsiteY51" fmla="*/ 1838846 h 1861997"/>
              <a:gd name="connsiteX52" fmla="*/ 3634389 w 6805606"/>
              <a:gd name="connsiteY52" fmla="*/ 1848574 h 1861997"/>
              <a:gd name="connsiteX53" fmla="*/ 1708313 w 6805606"/>
              <a:gd name="connsiteY53" fmla="*/ 1819391 h 1861997"/>
              <a:gd name="connsiteX54" fmla="*/ 1572125 w 6805606"/>
              <a:gd name="connsiteY54" fmla="*/ 1809663 h 1861997"/>
              <a:gd name="connsiteX55" fmla="*/ 930100 w 6805606"/>
              <a:gd name="connsiteY55" fmla="*/ 1790208 h 1861997"/>
              <a:gd name="connsiteX56" fmla="*/ 803640 w 6805606"/>
              <a:gd name="connsiteY56" fmla="*/ 1770753 h 1861997"/>
              <a:gd name="connsiteX57" fmla="*/ 570176 w 6805606"/>
              <a:gd name="connsiteY57" fmla="*/ 1761025 h 1861997"/>
              <a:gd name="connsiteX58" fmla="*/ 424261 w 6805606"/>
              <a:gd name="connsiteY58" fmla="*/ 1731842 h 1861997"/>
              <a:gd name="connsiteX59" fmla="*/ 210253 w 6805606"/>
              <a:gd name="connsiteY59" fmla="*/ 1712387 h 1861997"/>
              <a:gd name="connsiteX60" fmla="*/ 5972 w 6805606"/>
              <a:gd name="connsiteY60" fmla="*/ 1692931 h 1861997"/>
              <a:gd name="connsiteX61" fmla="*/ 54610 w 6805606"/>
              <a:gd name="connsiteY61" fmla="*/ 1576200 h 1861997"/>
              <a:gd name="connsiteX0" fmla="*/ 54610 w 6805606"/>
              <a:gd name="connsiteY0" fmla="*/ 1576200 h 1861997"/>
              <a:gd name="connsiteX1" fmla="*/ 54610 w 6805606"/>
              <a:gd name="connsiteY1" fmla="*/ 1576200 h 1861997"/>
              <a:gd name="connsiteX2" fmla="*/ 171342 w 6805606"/>
              <a:gd name="connsiteY2" fmla="*/ 1478923 h 1861997"/>
              <a:gd name="connsiteX3" fmla="*/ 190798 w 6805606"/>
              <a:gd name="connsiteY3" fmla="*/ 1459468 h 1861997"/>
              <a:gd name="connsiteX4" fmla="*/ 297802 w 6805606"/>
              <a:gd name="connsiteY4" fmla="*/ 1371919 h 1861997"/>
              <a:gd name="connsiteX5" fmla="*/ 356168 w 6805606"/>
              <a:gd name="connsiteY5" fmla="*/ 1323280 h 1861997"/>
              <a:gd name="connsiteX6" fmla="*/ 453444 w 6805606"/>
              <a:gd name="connsiteY6" fmla="*/ 1235731 h 1861997"/>
              <a:gd name="connsiteX7" fmla="*/ 511810 w 6805606"/>
              <a:gd name="connsiteY7" fmla="*/ 1196821 h 1861997"/>
              <a:gd name="connsiteX8" fmla="*/ 570176 w 6805606"/>
              <a:gd name="connsiteY8" fmla="*/ 1167638 h 1861997"/>
              <a:gd name="connsiteX9" fmla="*/ 599359 w 6805606"/>
              <a:gd name="connsiteY9" fmla="*/ 1148183 h 1861997"/>
              <a:gd name="connsiteX10" fmla="*/ 784185 w 6805606"/>
              <a:gd name="connsiteY10" fmla="*/ 1070361 h 1861997"/>
              <a:gd name="connsiteX11" fmla="*/ 910644 w 6805606"/>
              <a:gd name="connsiteY11" fmla="*/ 1021723 h 1861997"/>
              <a:gd name="connsiteX12" fmla="*/ 1017649 w 6805606"/>
              <a:gd name="connsiteY12" fmla="*/ 973085 h 1861997"/>
              <a:gd name="connsiteX13" fmla="*/ 1105198 w 6805606"/>
              <a:gd name="connsiteY13" fmla="*/ 934174 h 1861997"/>
              <a:gd name="connsiteX14" fmla="*/ 1134381 w 6805606"/>
              <a:gd name="connsiteY14" fmla="*/ 924446 h 1861997"/>
              <a:gd name="connsiteX15" fmla="*/ 1322753 w 6805606"/>
              <a:gd name="connsiteY15" fmla="*/ 847638 h 1861997"/>
              <a:gd name="connsiteX16" fmla="*/ 1669048 w 6805606"/>
              <a:gd name="connsiteY16" fmla="*/ 790691 h 1861997"/>
              <a:gd name="connsiteX17" fmla="*/ 2033075 w 6805606"/>
              <a:gd name="connsiteY17" fmla="*/ 778988 h 1861997"/>
              <a:gd name="connsiteX18" fmla="*/ 2296330 w 6805606"/>
              <a:gd name="connsiteY18" fmla="*/ 750615 h 1861997"/>
              <a:gd name="connsiteX19" fmla="*/ 2823446 w 6805606"/>
              <a:gd name="connsiteY19" fmla="*/ 881989 h 1861997"/>
              <a:gd name="connsiteX20" fmla="*/ 2950667 w 6805606"/>
              <a:gd name="connsiteY20" fmla="*/ 881787 h 1861997"/>
              <a:gd name="connsiteX21" fmla="*/ 3160774 w 6805606"/>
              <a:gd name="connsiteY21" fmla="*/ 833503 h 1861997"/>
              <a:gd name="connsiteX22" fmla="*/ 3312009 w 6805606"/>
              <a:gd name="connsiteY22" fmla="*/ 753705 h 1861997"/>
              <a:gd name="connsiteX23" fmla="*/ 3392211 w 6805606"/>
              <a:gd name="connsiteY23" fmla="*/ 642344 h 1861997"/>
              <a:gd name="connsiteX24" fmla="*/ 3460709 w 6805606"/>
              <a:gd name="connsiteY24" fmla="*/ 429399 h 1861997"/>
              <a:gd name="connsiteX25" fmla="*/ 3587525 w 6805606"/>
              <a:gd name="connsiteY25" fmla="*/ 351781 h 1861997"/>
              <a:gd name="connsiteX26" fmla="*/ 3760038 w 6805606"/>
              <a:gd name="connsiteY26" fmla="*/ 309070 h 1861997"/>
              <a:gd name="connsiteX27" fmla="*/ 3886092 w 6805606"/>
              <a:gd name="connsiteY27" fmla="*/ 270363 h 1861997"/>
              <a:gd name="connsiteX28" fmla="*/ 4002622 w 6805606"/>
              <a:gd name="connsiteY28" fmla="*/ 217570 h 1861997"/>
              <a:gd name="connsiteX29" fmla="*/ 4172348 w 6805606"/>
              <a:gd name="connsiteY29" fmla="*/ 192744 h 1861997"/>
              <a:gd name="connsiteX30" fmla="*/ 4318871 w 6805606"/>
              <a:gd name="connsiteY30" fmla="*/ 158798 h 1861997"/>
              <a:gd name="connsiteX31" fmla="*/ 4410778 w 6805606"/>
              <a:gd name="connsiteY31" fmla="*/ 124854 h 1861997"/>
              <a:gd name="connsiteX32" fmla="*/ 4493159 w 6805606"/>
              <a:gd name="connsiteY32" fmla="*/ 81788 h 1861997"/>
              <a:gd name="connsiteX33" fmla="*/ 4610499 w 6805606"/>
              <a:gd name="connsiteY33" fmla="*/ 52605 h 1861997"/>
              <a:gd name="connsiteX34" fmla="*/ 4745672 w 6805606"/>
              <a:gd name="connsiteY34" fmla="*/ 33150 h 1861997"/>
              <a:gd name="connsiteX35" fmla="*/ 4895134 w 6805606"/>
              <a:gd name="connsiteY35" fmla="*/ 4169 h 1861997"/>
              <a:gd name="connsiteX36" fmla="*/ 5154235 w 6805606"/>
              <a:gd name="connsiteY36" fmla="*/ 132352 h 1861997"/>
              <a:gd name="connsiteX37" fmla="*/ 5612549 w 6805606"/>
              <a:gd name="connsiteY37" fmla="*/ 37101 h 1861997"/>
              <a:gd name="connsiteX38" fmla="*/ 5935488 w 6805606"/>
              <a:gd name="connsiteY38" fmla="*/ 84930 h 1861997"/>
              <a:gd name="connsiteX39" fmla="*/ 6218602 w 6805606"/>
              <a:gd name="connsiteY39" fmla="*/ 156569 h 1861997"/>
              <a:gd name="connsiteX40" fmla="*/ 6407988 w 6805606"/>
              <a:gd name="connsiteY40" fmla="*/ 205005 h 1861997"/>
              <a:gd name="connsiteX41" fmla="*/ 6542959 w 6805606"/>
              <a:gd name="connsiteY41" fmla="*/ 229021 h 1861997"/>
              <a:gd name="connsiteX42" fmla="*/ 6711066 w 6805606"/>
              <a:gd name="connsiteY42" fmla="*/ 205816 h 1861997"/>
              <a:gd name="connsiteX43" fmla="*/ 6805606 w 6805606"/>
              <a:gd name="connsiteY43" fmla="*/ 360242 h 1861997"/>
              <a:gd name="connsiteX44" fmla="*/ 6795878 w 6805606"/>
              <a:gd name="connsiteY44" fmla="*/ 1099544 h 1861997"/>
              <a:gd name="connsiteX45" fmla="*/ 6786151 w 6805606"/>
              <a:gd name="connsiteY45" fmla="*/ 1187093 h 1861997"/>
              <a:gd name="connsiteX46" fmla="*/ 6776423 w 6805606"/>
              <a:gd name="connsiteY46" fmla="*/ 1371919 h 1861997"/>
              <a:gd name="connsiteX47" fmla="*/ 6766695 w 6805606"/>
              <a:gd name="connsiteY47" fmla="*/ 1517834 h 1861997"/>
              <a:gd name="connsiteX48" fmla="*/ 6737513 w 6805606"/>
              <a:gd name="connsiteY48" fmla="*/ 1702659 h 1861997"/>
              <a:gd name="connsiteX49" fmla="*/ 6727785 w 6805606"/>
              <a:gd name="connsiteY49" fmla="*/ 1838846 h 1861997"/>
              <a:gd name="connsiteX50" fmla="*/ 5764747 w 6805606"/>
              <a:gd name="connsiteY50" fmla="*/ 1848574 h 1861997"/>
              <a:gd name="connsiteX51" fmla="*/ 3877581 w 6805606"/>
              <a:gd name="connsiteY51" fmla="*/ 1838846 h 1861997"/>
              <a:gd name="connsiteX52" fmla="*/ 3634389 w 6805606"/>
              <a:gd name="connsiteY52" fmla="*/ 1848574 h 1861997"/>
              <a:gd name="connsiteX53" fmla="*/ 1708313 w 6805606"/>
              <a:gd name="connsiteY53" fmla="*/ 1819391 h 1861997"/>
              <a:gd name="connsiteX54" fmla="*/ 1572125 w 6805606"/>
              <a:gd name="connsiteY54" fmla="*/ 1809663 h 1861997"/>
              <a:gd name="connsiteX55" fmla="*/ 930100 w 6805606"/>
              <a:gd name="connsiteY55" fmla="*/ 1790208 h 1861997"/>
              <a:gd name="connsiteX56" fmla="*/ 803640 w 6805606"/>
              <a:gd name="connsiteY56" fmla="*/ 1770753 h 1861997"/>
              <a:gd name="connsiteX57" fmla="*/ 570176 w 6805606"/>
              <a:gd name="connsiteY57" fmla="*/ 1761025 h 1861997"/>
              <a:gd name="connsiteX58" fmla="*/ 424261 w 6805606"/>
              <a:gd name="connsiteY58" fmla="*/ 1731842 h 1861997"/>
              <a:gd name="connsiteX59" fmla="*/ 210253 w 6805606"/>
              <a:gd name="connsiteY59" fmla="*/ 1712387 h 1861997"/>
              <a:gd name="connsiteX60" fmla="*/ 5972 w 6805606"/>
              <a:gd name="connsiteY60" fmla="*/ 1692931 h 1861997"/>
              <a:gd name="connsiteX61" fmla="*/ 54610 w 6805606"/>
              <a:gd name="connsiteY61" fmla="*/ 1576200 h 1861997"/>
              <a:gd name="connsiteX0" fmla="*/ 2249 w 6834208"/>
              <a:gd name="connsiteY0" fmla="*/ 1490475 h 1861997"/>
              <a:gd name="connsiteX1" fmla="*/ 83212 w 6834208"/>
              <a:gd name="connsiteY1" fmla="*/ 1576200 h 1861997"/>
              <a:gd name="connsiteX2" fmla="*/ 199944 w 6834208"/>
              <a:gd name="connsiteY2" fmla="*/ 1478923 h 1861997"/>
              <a:gd name="connsiteX3" fmla="*/ 219400 w 6834208"/>
              <a:gd name="connsiteY3" fmla="*/ 1459468 h 1861997"/>
              <a:gd name="connsiteX4" fmla="*/ 326404 w 6834208"/>
              <a:gd name="connsiteY4" fmla="*/ 1371919 h 1861997"/>
              <a:gd name="connsiteX5" fmla="*/ 384770 w 6834208"/>
              <a:gd name="connsiteY5" fmla="*/ 1323280 h 1861997"/>
              <a:gd name="connsiteX6" fmla="*/ 482046 w 6834208"/>
              <a:gd name="connsiteY6" fmla="*/ 1235731 h 1861997"/>
              <a:gd name="connsiteX7" fmla="*/ 540412 w 6834208"/>
              <a:gd name="connsiteY7" fmla="*/ 1196821 h 1861997"/>
              <a:gd name="connsiteX8" fmla="*/ 598778 w 6834208"/>
              <a:gd name="connsiteY8" fmla="*/ 1167638 h 1861997"/>
              <a:gd name="connsiteX9" fmla="*/ 627961 w 6834208"/>
              <a:gd name="connsiteY9" fmla="*/ 1148183 h 1861997"/>
              <a:gd name="connsiteX10" fmla="*/ 812787 w 6834208"/>
              <a:gd name="connsiteY10" fmla="*/ 1070361 h 1861997"/>
              <a:gd name="connsiteX11" fmla="*/ 939246 w 6834208"/>
              <a:gd name="connsiteY11" fmla="*/ 1021723 h 1861997"/>
              <a:gd name="connsiteX12" fmla="*/ 1046251 w 6834208"/>
              <a:gd name="connsiteY12" fmla="*/ 973085 h 1861997"/>
              <a:gd name="connsiteX13" fmla="*/ 1133800 w 6834208"/>
              <a:gd name="connsiteY13" fmla="*/ 934174 h 1861997"/>
              <a:gd name="connsiteX14" fmla="*/ 1162983 w 6834208"/>
              <a:gd name="connsiteY14" fmla="*/ 924446 h 1861997"/>
              <a:gd name="connsiteX15" fmla="*/ 1351355 w 6834208"/>
              <a:gd name="connsiteY15" fmla="*/ 847638 h 1861997"/>
              <a:gd name="connsiteX16" fmla="*/ 1697650 w 6834208"/>
              <a:gd name="connsiteY16" fmla="*/ 790691 h 1861997"/>
              <a:gd name="connsiteX17" fmla="*/ 2061677 w 6834208"/>
              <a:gd name="connsiteY17" fmla="*/ 778988 h 1861997"/>
              <a:gd name="connsiteX18" fmla="*/ 2324932 w 6834208"/>
              <a:gd name="connsiteY18" fmla="*/ 750615 h 1861997"/>
              <a:gd name="connsiteX19" fmla="*/ 2852048 w 6834208"/>
              <a:gd name="connsiteY19" fmla="*/ 881989 h 1861997"/>
              <a:gd name="connsiteX20" fmla="*/ 2979269 w 6834208"/>
              <a:gd name="connsiteY20" fmla="*/ 881787 h 1861997"/>
              <a:gd name="connsiteX21" fmla="*/ 3189376 w 6834208"/>
              <a:gd name="connsiteY21" fmla="*/ 833503 h 1861997"/>
              <a:gd name="connsiteX22" fmla="*/ 3340611 w 6834208"/>
              <a:gd name="connsiteY22" fmla="*/ 753705 h 1861997"/>
              <a:gd name="connsiteX23" fmla="*/ 3420813 w 6834208"/>
              <a:gd name="connsiteY23" fmla="*/ 642344 h 1861997"/>
              <a:gd name="connsiteX24" fmla="*/ 3489311 w 6834208"/>
              <a:gd name="connsiteY24" fmla="*/ 429399 h 1861997"/>
              <a:gd name="connsiteX25" fmla="*/ 3616127 w 6834208"/>
              <a:gd name="connsiteY25" fmla="*/ 351781 h 1861997"/>
              <a:gd name="connsiteX26" fmla="*/ 3788640 w 6834208"/>
              <a:gd name="connsiteY26" fmla="*/ 309070 h 1861997"/>
              <a:gd name="connsiteX27" fmla="*/ 3914694 w 6834208"/>
              <a:gd name="connsiteY27" fmla="*/ 270363 h 1861997"/>
              <a:gd name="connsiteX28" fmla="*/ 4031224 w 6834208"/>
              <a:gd name="connsiteY28" fmla="*/ 217570 h 1861997"/>
              <a:gd name="connsiteX29" fmla="*/ 4200950 w 6834208"/>
              <a:gd name="connsiteY29" fmla="*/ 192744 h 1861997"/>
              <a:gd name="connsiteX30" fmla="*/ 4347473 w 6834208"/>
              <a:gd name="connsiteY30" fmla="*/ 158798 h 1861997"/>
              <a:gd name="connsiteX31" fmla="*/ 4439380 w 6834208"/>
              <a:gd name="connsiteY31" fmla="*/ 124854 h 1861997"/>
              <a:gd name="connsiteX32" fmla="*/ 4521761 w 6834208"/>
              <a:gd name="connsiteY32" fmla="*/ 81788 h 1861997"/>
              <a:gd name="connsiteX33" fmla="*/ 4639101 w 6834208"/>
              <a:gd name="connsiteY33" fmla="*/ 52605 h 1861997"/>
              <a:gd name="connsiteX34" fmla="*/ 4774274 w 6834208"/>
              <a:gd name="connsiteY34" fmla="*/ 33150 h 1861997"/>
              <a:gd name="connsiteX35" fmla="*/ 4923736 w 6834208"/>
              <a:gd name="connsiteY35" fmla="*/ 4169 h 1861997"/>
              <a:gd name="connsiteX36" fmla="*/ 5182837 w 6834208"/>
              <a:gd name="connsiteY36" fmla="*/ 132352 h 1861997"/>
              <a:gd name="connsiteX37" fmla="*/ 5641151 w 6834208"/>
              <a:gd name="connsiteY37" fmla="*/ 37101 h 1861997"/>
              <a:gd name="connsiteX38" fmla="*/ 5964090 w 6834208"/>
              <a:gd name="connsiteY38" fmla="*/ 84930 h 1861997"/>
              <a:gd name="connsiteX39" fmla="*/ 6247204 w 6834208"/>
              <a:gd name="connsiteY39" fmla="*/ 156569 h 1861997"/>
              <a:gd name="connsiteX40" fmla="*/ 6436590 w 6834208"/>
              <a:gd name="connsiteY40" fmla="*/ 205005 h 1861997"/>
              <a:gd name="connsiteX41" fmla="*/ 6571561 w 6834208"/>
              <a:gd name="connsiteY41" fmla="*/ 229021 h 1861997"/>
              <a:gd name="connsiteX42" fmla="*/ 6739668 w 6834208"/>
              <a:gd name="connsiteY42" fmla="*/ 205816 h 1861997"/>
              <a:gd name="connsiteX43" fmla="*/ 6834208 w 6834208"/>
              <a:gd name="connsiteY43" fmla="*/ 360242 h 1861997"/>
              <a:gd name="connsiteX44" fmla="*/ 6824480 w 6834208"/>
              <a:gd name="connsiteY44" fmla="*/ 1099544 h 1861997"/>
              <a:gd name="connsiteX45" fmla="*/ 6814753 w 6834208"/>
              <a:gd name="connsiteY45" fmla="*/ 1187093 h 1861997"/>
              <a:gd name="connsiteX46" fmla="*/ 6805025 w 6834208"/>
              <a:gd name="connsiteY46" fmla="*/ 1371919 h 1861997"/>
              <a:gd name="connsiteX47" fmla="*/ 6795297 w 6834208"/>
              <a:gd name="connsiteY47" fmla="*/ 1517834 h 1861997"/>
              <a:gd name="connsiteX48" fmla="*/ 6766115 w 6834208"/>
              <a:gd name="connsiteY48" fmla="*/ 1702659 h 1861997"/>
              <a:gd name="connsiteX49" fmla="*/ 6756387 w 6834208"/>
              <a:gd name="connsiteY49" fmla="*/ 1838846 h 1861997"/>
              <a:gd name="connsiteX50" fmla="*/ 5793349 w 6834208"/>
              <a:gd name="connsiteY50" fmla="*/ 1848574 h 1861997"/>
              <a:gd name="connsiteX51" fmla="*/ 3906183 w 6834208"/>
              <a:gd name="connsiteY51" fmla="*/ 1838846 h 1861997"/>
              <a:gd name="connsiteX52" fmla="*/ 3662991 w 6834208"/>
              <a:gd name="connsiteY52" fmla="*/ 1848574 h 1861997"/>
              <a:gd name="connsiteX53" fmla="*/ 1736915 w 6834208"/>
              <a:gd name="connsiteY53" fmla="*/ 1819391 h 1861997"/>
              <a:gd name="connsiteX54" fmla="*/ 1600727 w 6834208"/>
              <a:gd name="connsiteY54" fmla="*/ 1809663 h 1861997"/>
              <a:gd name="connsiteX55" fmla="*/ 958702 w 6834208"/>
              <a:gd name="connsiteY55" fmla="*/ 1790208 h 1861997"/>
              <a:gd name="connsiteX56" fmla="*/ 832242 w 6834208"/>
              <a:gd name="connsiteY56" fmla="*/ 1770753 h 1861997"/>
              <a:gd name="connsiteX57" fmla="*/ 598778 w 6834208"/>
              <a:gd name="connsiteY57" fmla="*/ 1761025 h 1861997"/>
              <a:gd name="connsiteX58" fmla="*/ 452863 w 6834208"/>
              <a:gd name="connsiteY58" fmla="*/ 1731842 h 1861997"/>
              <a:gd name="connsiteX59" fmla="*/ 238855 w 6834208"/>
              <a:gd name="connsiteY59" fmla="*/ 1712387 h 1861997"/>
              <a:gd name="connsiteX60" fmla="*/ 34574 w 6834208"/>
              <a:gd name="connsiteY60" fmla="*/ 1692931 h 1861997"/>
              <a:gd name="connsiteX61" fmla="*/ 2249 w 6834208"/>
              <a:gd name="connsiteY61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9944 w 6834208"/>
              <a:gd name="connsiteY2" fmla="*/ 1478923 h 1861997"/>
              <a:gd name="connsiteX3" fmla="*/ 219400 w 6834208"/>
              <a:gd name="connsiteY3" fmla="*/ 1459468 h 1861997"/>
              <a:gd name="connsiteX4" fmla="*/ 326404 w 6834208"/>
              <a:gd name="connsiteY4" fmla="*/ 1371919 h 1861997"/>
              <a:gd name="connsiteX5" fmla="*/ 384770 w 6834208"/>
              <a:gd name="connsiteY5" fmla="*/ 1323280 h 1861997"/>
              <a:gd name="connsiteX6" fmla="*/ 482046 w 6834208"/>
              <a:gd name="connsiteY6" fmla="*/ 1235731 h 1861997"/>
              <a:gd name="connsiteX7" fmla="*/ 540412 w 6834208"/>
              <a:gd name="connsiteY7" fmla="*/ 1196821 h 1861997"/>
              <a:gd name="connsiteX8" fmla="*/ 598778 w 6834208"/>
              <a:gd name="connsiteY8" fmla="*/ 1167638 h 1861997"/>
              <a:gd name="connsiteX9" fmla="*/ 627961 w 6834208"/>
              <a:gd name="connsiteY9" fmla="*/ 1148183 h 1861997"/>
              <a:gd name="connsiteX10" fmla="*/ 812787 w 6834208"/>
              <a:gd name="connsiteY10" fmla="*/ 1070361 h 1861997"/>
              <a:gd name="connsiteX11" fmla="*/ 939246 w 6834208"/>
              <a:gd name="connsiteY11" fmla="*/ 1021723 h 1861997"/>
              <a:gd name="connsiteX12" fmla="*/ 1046251 w 6834208"/>
              <a:gd name="connsiteY12" fmla="*/ 973085 h 1861997"/>
              <a:gd name="connsiteX13" fmla="*/ 1133800 w 6834208"/>
              <a:gd name="connsiteY13" fmla="*/ 934174 h 1861997"/>
              <a:gd name="connsiteX14" fmla="*/ 1162983 w 6834208"/>
              <a:gd name="connsiteY14" fmla="*/ 924446 h 1861997"/>
              <a:gd name="connsiteX15" fmla="*/ 1351355 w 6834208"/>
              <a:gd name="connsiteY15" fmla="*/ 847638 h 1861997"/>
              <a:gd name="connsiteX16" fmla="*/ 1697650 w 6834208"/>
              <a:gd name="connsiteY16" fmla="*/ 790691 h 1861997"/>
              <a:gd name="connsiteX17" fmla="*/ 2061677 w 6834208"/>
              <a:gd name="connsiteY17" fmla="*/ 778988 h 1861997"/>
              <a:gd name="connsiteX18" fmla="*/ 2324932 w 6834208"/>
              <a:gd name="connsiteY18" fmla="*/ 750615 h 1861997"/>
              <a:gd name="connsiteX19" fmla="*/ 2852048 w 6834208"/>
              <a:gd name="connsiteY19" fmla="*/ 881989 h 1861997"/>
              <a:gd name="connsiteX20" fmla="*/ 2979269 w 6834208"/>
              <a:gd name="connsiteY20" fmla="*/ 881787 h 1861997"/>
              <a:gd name="connsiteX21" fmla="*/ 3189376 w 6834208"/>
              <a:gd name="connsiteY21" fmla="*/ 833503 h 1861997"/>
              <a:gd name="connsiteX22" fmla="*/ 3340611 w 6834208"/>
              <a:gd name="connsiteY22" fmla="*/ 753705 h 1861997"/>
              <a:gd name="connsiteX23" fmla="*/ 3420813 w 6834208"/>
              <a:gd name="connsiteY23" fmla="*/ 642344 h 1861997"/>
              <a:gd name="connsiteX24" fmla="*/ 3489311 w 6834208"/>
              <a:gd name="connsiteY24" fmla="*/ 429399 h 1861997"/>
              <a:gd name="connsiteX25" fmla="*/ 3616127 w 6834208"/>
              <a:gd name="connsiteY25" fmla="*/ 351781 h 1861997"/>
              <a:gd name="connsiteX26" fmla="*/ 3788640 w 6834208"/>
              <a:gd name="connsiteY26" fmla="*/ 309070 h 1861997"/>
              <a:gd name="connsiteX27" fmla="*/ 3914694 w 6834208"/>
              <a:gd name="connsiteY27" fmla="*/ 270363 h 1861997"/>
              <a:gd name="connsiteX28" fmla="*/ 4031224 w 6834208"/>
              <a:gd name="connsiteY28" fmla="*/ 217570 h 1861997"/>
              <a:gd name="connsiteX29" fmla="*/ 4200950 w 6834208"/>
              <a:gd name="connsiteY29" fmla="*/ 192744 h 1861997"/>
              <a:gd name="connsiteX30" fmla="*/ 4347473 w 6834208"/>
              <a:gd name="connsiteY30" fmla="*/ 158798 h 1861997"/>
              <a:gd name="connsiteX31" fmla="*/ 4439380 w 6834208"/>
              <a:gd name="connsiteY31" fmla="*/ 124854 h 1861997"/>
              <a:gd name="connsiteX32" fmla="*/ 4521761 w 6834208"/>
              <a:gd name="connsiteY32" fmla="*/ 81788 h 1861997"/>
              <a:gd name="connsiteX33" fmla="*/ 4639101 w 6834208"/>
              <a:gd name="connsiteY33" fmla="*/ 52605 h 1861997"/>
              <a:gd name="connsiteX34" fmla="*/ 4774274 w 6834208"/>
              <a:gd name="connsiteY34" fmla="*/ 33150 h 1861997"/>
              <a:gd name="connsiteX35" fmla="*/ 4923736 w 6834208"/>
              <a:gd name="connsiteY35" fmla="*/ 4169 h 1861997"/>
              <a:gd name="connsiteX36" fmla="*/ 5182837 w 6834208"/>
              <a:gd name="connsiteY36" fmla="*/ 132352 h 1861997"/>
              <a:gd name="connsiteX37" fmla="*/ 5641151 w 6834208"/>
              <a:gd name="connsiteY37" fmla="*/ 37101 h 1861997"/>
              <a:gd name="connsiteX38" fmla="*/ 5964090 w 6834208"/>
              <a:gd name="connsiteY38" fmla="*/ 84930 h 1861997"/>
              <a:gd name="connsiteX39" fmla="*/ 6247204 w 6834208"/>
              <a:gd name="connsiteY39" fmla="*/ 156569 h 1861997"/>
              <a:gd name="connsiteX40" fmla="*/ 6436590 w 6834208"/>
              <a:gd name="connsiteY40" fmla="*/ 205005 h 1861997"/>
              <a:gd name="connsiteX41" fmla="*/ 6571561 w 6834208"/>
              <a:gd name="connsiteY41" fmla="*/ 229021 h 1861997"/>
              <a:gd name="connsiteX42" fmla="*/ 6739668 w 6834208"/>
              <a:gd name="connsiteY42" fmla="*/ 205816 h 1861997"/>
              <a:gd name="connsiteX43" fmla="*/ 6834208 w 6834208"/>
              <a:gd name="connsiteY43" fmla="*/ 360242 h 1861997"/>
              <a:gd name="connsiteX44" fmla="*/ 6824480 w 6834208"/>
              <a:gd name="connsiteY44" fmla="*/ 1099544 h 1861997"/>
              <a:gd name="connsiteX45" fmla="*/ 6814753 w 6834208"/>
              <a:gd name="connsiteY45" fmla="*/ 1187093 h 1861997"/>
              <a:gd name="connsiteX46" fmla="*/ 6805025 w 6834208"/>
              <a:gd name="connsiteY46" fmla="*/ 1371919 h 1861997"/>
              <a:gd name="connsiteX47" fmla="*/ 6795297 w 6834208"/>
              <a:gd name="connsiteY47" fmla="*/ 1517834 h 1861997"/>
              <a:gd name="connsiteX48" fmla="*/ 6766115 w 6834208"/>
              <a:gd name="connsiteY48" fmla="*/ 1702659 h 1861997"/>
              <a:gd name="connsiteX49" fmla="*/ 6756387 w 6834208"/>
              <a:gd name="connsiteY49" fmla="*/ 1838846 h 1861997"/>
              <a:gd name="connsiteX50" fmla="*/ 5793349 w 6834208"/>
              <a:gd name="connsiteY50" fmla="*/ 1848574 h 1861997"/>
              <a:gd name="connsiteX51" fmla="*/ 3906183 w 6834208"/>
              <a:gd name="connsiteY51" fmla="*/ 1838846 h 1861997"/>
              <a:gd name="connsiteX52" fmla="*/ 3662991 w 6834208"/>
              <a:gd name="connsiteY52" fmla="*/ 1848574 h 1861997"/>
              <a:gd name="connsiteX53" fmla="*/ 1736915 w 6834208"/>
              <a:gd name="connsiteY53" fmla="*/ 1819391 h 1861997"/>
              <a:gd name="connsiteX54" fmla="*/ 1600727 w 6834208"/>
              <a:gd name="connsiteY54" fmla="*/ 1809663 h 1861997"/>
              <a:gd name="connsiteX55" fmla="*/ 958702 w 6834208"/>
              <a:gd name="connsiteY55" fmla="*/ 1790208 h 1861997"/>
              <a:gd name="connsiteX56" fmla="*/ 832242 w 6834208"/>
              <a:gd name="connsiteY56" fmla="*/ 1770753 h 1861997"/>
              <a:gd name="connsiteX57" fmla="*/ 598778 w 6834208"/>
              <a:gd name="connsiteY57" fmla="*/ 1761025 h 1861997"/>
              <a:gd name="connsiteX58" fmla="*/ 452863 w 6834208"/>
              <a:gd name="connsiteY58" fmla="*/ 1731842 h 1861997"/>
              <a:gd name="connsiteX59" fmla="*/ 238855 w 6834208"/>
              <a:gd name="connsiteY59" fmla="*/ 1712387 h 1861997"/>
              <a:gd name="connsiteX60" fmla="*/ 34574 w 6834208"/>
              <a:gd name="connsiteY60" fmla="*/ 1692931 h 1861997"/>
              <a:gd name="connsiteX61" fmla="*/ 2249 w 6834208"/>
              <a:gd name="connsiteY61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19400 w 6834208"/>
              <a:gd name="connsiteY3" fmla="*/ 1459468 h 1861997"/>
              <a:gd name="connsiteX4" fmla="*/ 326404 w 6834208"/>
              <a:gd name="connsiteY4" fmla="*/ 1371919 h 1861997"/>
              <a:gd name="connsiteX5" fmla="*/ 384770 w 6834208"/>
              <a:gd name="connsiteY5" fmla="*/ 1323280 h 1861997"/>
              <a:gd name="connsiteX6" fmla="*/ 482046 w 6834208"/>
              <a:gd name="connsiteY6" fmla="*/ 1235731 h 1861997"/>
              <a:gd name="connsiteX7" fmla="*/ 540412 w 6834208"/>
              <a:gd name="connsiteY7" fmla="*/ 1196821 h 1861997"/>
              <a:gd name="connsiteX8" fmla="*/ 598778 w 6834208"/>
              <a:gd name="connsiteY8" fmla="*/ 1167638 h 1861997"/>
              <a:gd name="connsiteX9" fmla="*/ 627961 w 6834208"/>
              <a:gd name="connsiteY9" fmla="*/ 1148183 h 1861997"/>
              <a:gd name="connsiteX10" fmla="*/ 812787 w 6834208"/>
              <a:gd name="connsiteY10" fmla="*/ 1070361 h 1861997"/>
              <a:gd name="connsiteX11" fmla="*/ 939246 w 6834208"/>
              <a:gd name="connsiteY11" fmla="*/ 1021723 h 1861997"/>
              <a:gd name="connsiteX12" fmla="*/ 1046251 w 6834208"/>
              <a:gd name="connsiteY12" fmla="*/ 973085 h 1861997"/>
              <a:gd name="connsiteX13" fmla="*/ 1133800 w 6834208"/>
              <a:gd name="connsiteY13" fmla="*/ 934174 h 1861997"/>
              <a:gd name="connsiteX14" fmla="*/ 1162983 w 6834208"/>
              <a:gd name="connsiteY14" fmla="*/ 924446 h 1861997"/>
              <a:gd name="connsiteX15" fmla="*/ 1351355 w 6834208"/>
              <a:gd name="connsiteY15" fmla="*/ 847638 h 1861997"/>
              <a:gd name="connsiteX16" fmla="*/ 1697650 w 6834208"/>
              <a:gd name="connsiteY16" fmla="*/ 790691 h 1861997"/>
              <a:gd name="connsiteX17" fmla="*/ 2061677 w 6834208"/>
              <a:gd name="connsiteY17" fmla="*/ 778988 h 1861997"/>
              <a:gd name="connsiteX18" fmla="*/ 2324932 w 6834208"/>
              <a:gd name="connsiteY18" fmla="*/ 750615 h 1861997"/>
              <a:gd name="connsiteX19" fmla="*/ 2852048 w 6834208"/>
              <a:gd name="connsiteY19" fmla="*/ 881989 h 1861997"/>
              <a:gd name="connsiteX20" fmla="*/ 2979269 w 6834208"/>
              <a:gd name="connsiteY20" fmla="*/ 881787 h 1861997"/>
              <a:gd name="connsiteX21" fmla="*/ 3189376 w 6834208"/>
              <a:gd name="connsiteY21" fmla="*/ 833503 h 1861997"/>
              <a:gd name="connsiteX22" fmla="*/ 3340611 w 6834208"/>
              <a:gd name="connsiteY22" fmla="*/ 753705 h 1861997"/>
              <a:gd name="connsiteX23" fmla="*/ 3420813 w 6834208"/>
              <a:gd name="connsiteY23" fmla="*/ 642344 h 1861997"/>
              <a:gd name="connsiteX24" fmla="*/ 3489311 w 6834208"/>
              <a:gd name="connsiteY24" fmla="*/ 429399 h 1861997"/>
              <a:gd name="connsiteX25" fmla="*/ 3616127 w 6834208"/>
              <a:gd name="connsiteY25" fmla="*/ 351781 h 1861997"/>
              <a:gd name="connsiteX26" fmla="*/ 3788640 w 6834208"/>
              <a:gd name="connsiteY26" fmla="*/ 309070 h 1861997"/>
              <a:gd name="connsiteX27" fmla="*/ 3914694 w 6834208"/>
              <a:gd name="connsiteY27" fmla="*/ 270363 h 1861997"/>
              <a:gd name="connsiteX28" fmla="*/ 4031224 w 6834208"/>
              <a:gd name="connsiteY28" fmla="*/ 217570 h 1861997"/>
              <a:gd name="connsiteX29" fmla="*/ 4200950 w 6834208"/>
              <a:gd name="connsiteY29" fmla="*/ 192744 h 1861997"/>
              <a:gd name="connsiteX30" fmla="*/ 4347473 w 6834208"/>
              <a:gd name="connsiteY30" fmla="*/ 158798 h 1861997"/>
              <a:gd name="connsiteX31" fmla="*/ 4439380 w 6834208"/>
              <a:gd name="connsiteY31" fmla="*/ 124854 h 1861997"/>
              <a:gd name="connsiteX32" fmla="*/ 4521761 w 6834208"/>
              <a:gd name="connsiteY32" fmla="*/ 81788 h 1861997"/>
              <a:gd name="connsiteX33" fmla="*/ 4639101 w 6834208"/>
              <a:gd name="connsiteY33" fmla="*/ 52605 h 1861997"/>
              <a:gd name="connsiteX34" fmla="*/ 4774274 w 6834208"/>
              <a:gd name="connsiteY34" fmla="*/ 33150 h 1861997"/>
              <a:gd name="connsiteX35" fmla="*/ 4923736 w 6834208"/>
              <a:gd name="connsiteY35" fmla="*/ 4169 h 1861997"/>
              <a:gd name="connsiteX36" fmla="*/ 5182837 w 6834208"/>
              <a:gd name="connsiteY36" fmla="*/ 132352 h 1861997"/>
              <a:gd name="connsiteX37" fmla="*/ 5641151 w 6834208"/>
              <a:gd name="connsiteY37" fmla="*/ 37101 h 1861997"/>
              <a:gd name="connsiteX38" fmla="*/ 5964090 w 6834208"/>
              <a:gd name="connsiteY38" fmla="*/ 84930 h 1861997"/>
              <a:gd name="connsiteX39" fmla="*/ 6247204 w 6834208"/>
              <a:gd name="connsiteY39" fmla="*/ 156569 h 1861997"/>
              <a:gd name="connsiteX40" fmla="*/ 6436590 w 6834208"/>
              <a:gd name="connsiteY40" fmla="*/ 205005 h 1861997"/>
              <a:gd name="connsiteX41" fmla="*/ 6571561 w 6834208"/>
              <a:gd name="connsiteY41" fmla="*/ 229021 h 1861997"/>
              <a:gd name="connsiteX42" fmla="*/ 6739668 w 6834208"/>
              <a:gd name="connsiteY42" fmla="*/ 205816 h 1861997"/>
              <a:gd name="connsiteX43" fmla="*/ 6834208 w 6834208"/>
              <a:gd name="connsiteY43" fmla="*/ 360242 h 1861997"/>
              <a:gd name="connsiteX44" fmla="*/ 6824480 w 6834208"/>
              <a:gd name="connsiteY44" fmla="*/ 1099544 h 1861997"/>
              <a:gd name="connsiteX45" fmla="*/ 6814753 w 6834208"/>
              <a:gd name="connsiteY45" fmla="*/ 1187093 h 1861997"/>
              <a:gd name="connsiteX46" fmla="*/ 6805025 w 6834208"/>
              <a:gd name="connsiteY46" fmla="*/ 1371919 h 1861997"/>
              <a:gd name="connsiteX47" fmla="*/ 6795297 w 6834208"/>
              <a:gd name="connsiteY47" fmla="*/ 1517834 h 1861997"/>
              <a:gd name="connsiteX48" fmla="*/ 6766115 w 6834208"/>
              <a:gd name="connsiteY48" fmla="*/ 1702659 h 1861997"/>
              <a:gd name="connsiteX49" fmla="*/ 6756387 w 6834208"/>
              <a:gd name="connsiteY49" fmla="*/ 1838846 h 1861997"/>
              <a:gd name="connsiteX50" fmla="*/ 5793349 w 6834208"/>
              <a:gd name="connsiteY50" fmla="*/ 1848574 h 1861997"/>
              <a:gd name="connsiteX51" fmla="*/ 3906183 w 6834208"/>
              <a:gd name="connsiteY51" fmla="*/ 1838846 h 1861997"/>
              <a:gd name="connsiteX52" fmla="*/ 3662991 w 6834208"/>
              <a:gd name="connsiteY52" fmla="*/ 1848574 h 1861997"/>
              <a:gd name="connsiteX53" fmla="*/ 1736915 w 6834208"/>
              <a:gd name="connsiteY53" fmla="*/ 1819391 h 1861997"/>
              <a:gd name="connsiteX54" fmla="*/ 1600727 w 6834208"/>
              <a:gd name="connsiteY54" fmla="*/ 1809663 h 1861997"/>
              <a:gd name="connsiteX55" fmla="*/ 958702 w 6834208"/>
              <a:gd name="connsiteY55" fmla="*/ 1790208 h 1861997"/>
              <a:gd name="connsiteX56" fmla="*/ 832242 w 6834208"/>
              <a:gd name="connsiteY56" fmla="*/ 1770753 h 1861997"/>
              <a:gd name="connsiteX57" fmla="*/ 598778 w 6834208"/>
              <a:gd name="connsiteY57" fmla="*/ 1761025 h 1861997"/>
              <a:gd name="connsiteX58" fmla="*/ 452863 w 6834208"/>
              <a:gd name="connsiteY58" fmla="*/ 1731842 h 1861997"/>
              <a:gd name="connsiteX59" fmla="*/ 238855 w 6834208"/>
              <a:gd name="connsiteY59" fmla="*/ 1712387 h 1861997"/>
              <a:gd name="connsiteX60" fmla="*/ 34574 w 6834208"/>
              <a:gd name="connsiteY60" fmla="*/ 1692931 h 1861997"/>
              <a:gd name="connsiteX61" fmla="*/ 2249 w 6834208"/>
              <a:gd name="connsiteY61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326404 w 6834208"/>
              <a:gd name="connsiteY4" fmla="*/ 1371919 h 1861997"/>
              <a:gd name="connsiteX5" fmla="*/ 384770 w 6834208"/>
              <a:gd name="connsiteY5" fmla="*/ 1323280 h 1861997"/>
              <a:gd name="connsiteX6" fmla="*/ 482046 w 6834208"/>
              <a:gd name="connsiteY6" fmla="*/ 1235731 h 1861997"/>
              <a:gd name="connsiteX7" fmla="*/ 540412 w 6834208"/>
              <a:gd name="connsiteY7" fmla="*/ 1196821 h 1861997"/>
              <a:gd name="connsiteX8" fmla="*/ 598778 w 6834208"/>
              <a:gd name="connsiteY8" fmla="*/ 1167638 h 1861997"/>
              <a:gd name="connsiteX9" fmla="*/ 627961 w 6834208"/>
              <a:gd name="connsiteY9" fmla="*/ 1148183 h 1861997"/>
              <a:gd name="connsiteX10" fmla="*/ 812787 w 6834208"/>
              <a:gd name="connsiteY10" fmla="*/ 1070361 h 1861997"/>
              <a:gd name="connsiteX11" fmla="*/ 939246 w 6834208"/>
              <a:gd name="connsiteY11" fmla="*/ 1021723 h 1861997"/>
              <a:gd name="connsiteX12" fmla="*/ 1046251 w 6834208"/>
              <a:gd name="connsiteY12" fmla="*/ 973085 h 1861997"/>
              <a:gd name="connsiteX13" fmla="*/ 1133800 w 6834208"/>
              <a:gd name="connsiteY13" fmla="*/ 934174 h 1861997"/>
              <a:gd name="connsiteX14" fmla="*/ 1162983 w 6834208"/>
              <a:gd name="connsiteY14" fmla="*/ 924446 h 1861997"/>
              <a:gd name="connsiteX15" fmla="*/ 1351355 w 6834208"/>
              <a:gd name="connsiteY15" fmla="*/ 847638 h 1861997"/>
              <a:gd name="connsiteX16" fmla="*/ 1697650 w 6834208"/>
              <a:gd name="connsiteY16" fmla="*/ 790691 h 1861997"/>
              <a:gd name="connsiteX17" fmla="*/ 2061677 w 6834208"/>
              <a:gd name="connsiteY17" fmla="*/ 778988 h 1861997"/>
              <a:gd name="connsiteX18" fmla="*/ 2324932 w 6834208"/>
              <a:gd name="connsiteY18" fmla="*/ 750615 h 1861997"/>
              <a:gd name="connsiteX19" fmla="*/ 2852048 w 6834208"/>
              <a:gd name="connsiteY19" fmla="*/ 881989 h 1861997"/>
              <a:gd name="connsiteX20" fmla="*/ 2979269 w 6834208"/>
              <a:gd name="connsiteY20" fmla="*/ 881787 h 1861997"/>
              <a:gd name="connsiteX21" fmla="*/ 3189376 w 6834208"/>
              <a:gd name="connsiteY21" fmla="*/ 833503 h 1861997"/>
              <a:gd name="connsiteX22" fmla="*/ 3340611 w 6834208"/>
              <a:gd name="connsiteY22" fmla="*/ 753705 h 1861997"/>
              <a:gd name="connsiteX23" fmla="*/ 3420813 w 6834208"/>
              <a:gd name="connsiteY23" fmla="*/ 642344 h 1861997"/>
              <a:gd name="connsiteX24" fmla="*/ 3489311 w 6834208"/>
              <a:gd name="connsiteY24" fmla="*/ 429399 h 1861997"/>
              <a:gd name="connsiteX25" fmla="*/ 3616127 w 6834208"/>
              <a:gd name="connsiteY25" fmla="*/ 351781 h 1861997"/>
              <a:gd name="connsiteX26" fmla="*/ 3788640 w 6834208"/>
              <a:gd name="connsiteY26" fmla="*/ 309070 h 1861997"/>
              <a:gd name="connsiteX27" fmla="*/ 3914694 w 6834208"/>
              <a:gd name="connsiteY27" fmla="*/ 270363 h 1861997"/>
              <a:gd name="connsiteX28" fmla="*/ 4031224 w 6834208"/>
              <a:gd name="connsiteY28" fmla="*/ 217570 h 1861997"/>
              <a:gd name="connsiteX29" fmla="*/ 4200950 w 6834208"/>
              <a:gd name="connsiteY29" fmla="*/ 192744 h 1861997"/>
              <a:gd name="connsiteX30" fmla="*/ 4347473 w 6834208"/>
              <a:gd name="connsiteY30" fmla="*/ 158798 h 1861997"/>
              <a:gd name="connsiteX31" fmla="*/ 4439380 w 6834208"/>
              <a:gd name="connsiteY31" fmla="*/ 124854 h 1861997"/>
              <a:gd name="connsiteX32" fmla="*/ 4521761 w 6834208"/>
              <a:gd name="connsiteY32" fmla="*/ 81788 h 1861997"/>
              <a:gd name="connsiteX33" fmla="*/ 4639101 w 6834208"/>
              <a:gd name="connsiteY33" fmla="*/ 52605 h 1861997"/>
              <a:gd name="connsiteX34" fmla="*/ 4774274 w 6834208"/>
              <a:gd name="connsiteY34" fmla="*/ 33150 h 1861997"/>
              <a:gd name="connsiteX35" fmla="*/ 4923736 w 6834208"/>
              <a:gd name="connsiteY35" fmla="*/ 4169 h 1861997"/>
              <a:gd name="connsiteX36" fmla="*/ 5182837 w 6834208"/>
              <a:gd name="connsiteY36" fmla="*/ 132352 h 1861997"/>
              <a:gd name="connsiteX37" fmla="*/ 5641151 w 6834208"/>
              <a:gd name="connsiteY37" fmla="*/ 37101 h 1861997"/>
              <a:gd name="connsiteX38" fmla="*/ 5964090 w 6834208"/>
              <a:gd name="connsiteY38" fmla="*/ 84930 h 1861997"/>
              <a:gd name="connsiteX39" fmla="*/ 6247204 w 6834208"/>
              <a:gd name="connsiteY39" fmla="*/ 156569 h 1861997"/>
              <a:gd name="connsiteX40" fmla="*/ 6436590 w 6834208"/>
              <a:gd name="connsiteY40" fmla="*/ 205005 h 1861997"/>
              <a:gd name="connsiteX41" fmla="*/ 6571561 w 6834208"/>
              <a:gd name="connsiteY41" fmla="*/ 229021 h 1861997"/>
              <a:gd name="connsiteX42" fmla="*/ 6739668 w 6834208"/>
              <a:gd name="connsiteY42" fmla="*/ 205816 h 1861997"/>
              <a:gd name="connsiteX43" fmla="*/ 6834208 w 6834208"/>
              <a:gd name="connsiteY43" fmla="*/ 360242 h 1861997"/>
              <a:gd name="connsiteX44" fmla="*/ 6824480 w 6834208"/>
              <a:gd name="connsiteY44" fmla="*/ 1099544 h 1861997"/>
              <a:gd name="connsiteX45" fmla="*/ 6814753 w 6834208"/>
              <a:gd name="connsiteY45" fmla="*/ 1187093 h 1861997"/>
              <a:gd name="connsiteX46" fmla="*/ 6805025 w 6834208"/>
              <a:gd name="connsiteY46" fmla="*/ 1371919 h 1861997"/>
              <a:gd name="connsiteX47" fmla="*/ 6795297 w 6834208"/>
              <a:gd name="connsiteY47" fmla="*/ 1517834 h 1861997"/>
              <a:gd name="connsiteX48" fmla="*/ 6766115 w 6834208"/>
              <a:gd name="connsiteY48" fmla="*/ 1702659 h 1861997"/>
              <a:gd name="connsiteX49" fmla="*/ 6756387 w 6834208"/>
              <a:gd name="connsiteY49" fmla="*/ 1838846 h 1861997"/>
              <a:gd name="connsiteX50" fmla="*/ 5793349 w 6834208"/>
              <a:gd name="connsiteY50" fmla="*/ 1848574 h 1861997"/>
              <a:gd name="connsiteX51" fmla="*/ 3906183 w 6834208"/>
              <a:gd name="connsiteY51" fmla="*/ 1838846 h 1861997"/>
              <a:gd name="connsiteX52" fmla="*/ 3662991 w 6834208"/>
              <a:gd name="connsiteY52" fmla="*/ 1848574 h 1861997"/>
              <a:gd name="connsiteX53" fmla="*/ 1736915 w 6834208"/>
              <a:gd name="connsiteY53" fmla="*/ 1819391 h 1861997"/>
              <a:gd name="connsiteX54" fmla="*/ 1600727 w 6834208"/>
              <a:gd name="connsiteY54" fmla="*/ 1809663 h 1861997"/>
              <a:gd name="connsiteX55" fmla="*/ 958702 w 6834208"/>
              <a:gd name="connsiteY55" fmla="*/ 1790208 h 1861997"/>
              <a:gd name="connsiteX56" fmla="*/ 832242 w 6834208"/>
              <a:gd name="connsiteY56" fmla="*/ 1770753 h 1861997"/>
              <a:gd name="connsiteX57" fmla="*/ 598778 w 6834208"/>
              <a:gd name="connsiteY57" fmla="*/ 1761025 h 1861997"/>
              <a:gd name="connsiteX58" fmla="*/ 452863 w 6834208"/>
              <a:gd name="connsiteY58" fmla="*/ 1731842 h 1861997"/>
              <a:gd name="connsiteX59" fmla="*/ 238855 w 6834208"/>
              <a:gd name="connsiteY59" fmla="*/ 1712387 h 1861997"/>
              <a:gd name="connsiteX60" fmla="*/ 34574 w 6834208"/>
              <a:gd name="connsiteY60" fmla="*/ 1692931 h 1861997"/>
              <a:gd name="connsiteX61" fmla="*/ 2249 w 6834208"/>
              <a:gd name="connsiteY61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384770 w 6834208"/>
              <a:gd name="connsiteY4" fmla="*/ 1323280 h 1861997"/>
              <a:gd name="connsiteX5" fmla="*/ 482046 w 6834208"/>
              <a:gd name="connsiteY5" fmla="*/ 1235731 h 1861997"/>
              <a:gd name="connsiteX6" fmla="*/ 540412 w 6834208"/>
              <a:gd name="connsiteY6" fmla="*/ 1196821 h 1861997"/>
              <a:gd name="connsiteX7" fmla="*/ 598778 w 6834208"/>
              <a:gd name="connsiteY7" fmla="*/ 1167638 h 1861997"/>
              <a:gd name="connsiteX8" fmla="*/ 627961 w 6834208"/>
              <a:gd name="connsiteY8" fmla="*/ 1148183 h 1861997"/>
              <a:gd name="connsiteX9" fmla="*/ 812787 w 6834208"/>
              <a:gd name="connsiteY9" fmla="*/ 1070361 h 1861997"/>
              <a:gd name="connsiteX10" fmla="*/ 939246 w 6834208"/>
              <a:gd name="connsiteY10" fmla="*/ 1021723 h 1861997"/>
              <a:gd name="connsiteX11" fmla="*/ 1046251 w 6834208"/>
              <a:gd name="connsiteY11" fmla="*/ 973085 h 1861997"/>
              <a:gd name="connsiteX12" fmla="*/ 1133800 w 6834208"/>
              <a:gd name="connsiteY12" fmla="*/ 934174 h 1861997"/>
              <a:gd name="connsiteX13" fmla="*/ 1162983 w 6834208"/>
              <a:gd name="connsiteY13" fmla="*/ 924446 h 1861997"/>
              <a:gd name="connsiteX14" fmla="*/ 1351355 w 6834208"/>
              <a:gd name="connsiteY14" fmla="*/ 847638 h 1861997"/>
              <a:gd name="connsiteX15" fmla="*/ 1697650 w 6834208"/>
              <a:gd name="connsiteY15" fmla="*/ 790691 h 1861997"/>
              <a:gd name="connsiteX16" fmla="*/ 2061677 w 6834208"/>
              <a:gd name="connsiteY16" fmla="*/ 778988 h 1861997"/>
              <a:gd name="connsiteX17" fmla="*/ 2324932 w 6834208"/>
              <a:gd name="connsiteY17" fmla="*/ 750615 h 1861997"/>
              <a:gd name="connsiteX18" fmla="*/ 2852048 w 6834208"/>
              <a:gd name="connsiteY18" fmla="*/ 881989 h 1861997"/>
              <a:gd name="connsiteX19" fmla="*/ 2979269 w 6834208"/>
              <a:gd name="connsiteY19" fmla="*/ 881787 h 1861997"/>
              <a:gd name="connsiteX20" fmla="*/ 3189376 w 6834208"/>
              <a:gd name="connsiteY20" fmla="*/ 833503 h 1861997"/>
              <a:gd name="connsiteX21" fmla="*/ 3340611 w 6834208"/>
              <a:gd name="connsiteY21" fmla="*/ 753705 h 1861997"/>
              <a:gd name="connsiteX22" fmla="*/ 3420813 w 6834208"/>
              <a:gd name="connsiteY22" fmla="*/ 642344 h 1861997"/>
              <a:gd name="connsiteX23" fmla="*/ 3489311 w 6834208"/>
              <a:gd name="connsiteY23" fmla="*/ 429399 h 1861997"/>
              <a:gd name="connsiteX24" fmla="*/ 3616127 w 6834208"/>
              <a:gd name="connsiteY24" fmla="*/ 351781 h 1861997"/>
              <a:gd name="connsiteX25" fmla="*/ 3788640 w 6834208"/>
              <a:gd name="connsiteY25" fmla="*/ 309070 h 1861997"/>
              <a:gd name="connsiteX26" fmla="*/ 3914694 w 6834208"/>
              <a:gd name="connsiteY26" fmla="*/ 270363 h 1861997"/>
              <a:gd name="connsiteX27" fmla="*/ 4031224 w 6834208"/>
              <a:gd name="connsiteY27" fmla="*/ 217570 h 1861997"/>
              <a:gd name="connsiteX28" fmla="*/ 4200950 w 6834208"/>
              <a:gd name="connsiteY28" fmla="*/ 192744 h 1861997"/>
              <a:gd name="connsiteX29" fmla="*/ 4347473 w 6834208"/>
              <a:gd name="connsiteY29" fmla="*/ 158798 h 1861997"/>
              <a:gd name="connsiteX30" fmla="*/ 4439380 w 6834208"/>
              <a:gd name="connsiteY30" fmla="*/ 124854 h 1861997"/>
              <a:gd name="connsiteX31" fmla="*/ 4521761 w 6834208"/>
              <a:gd name="connsiteY31" fmla="*/ 81788 h 1861997"/>
              <a:gd name="connsiteX32" fmla="*/ 4639101 w 6834208"/>
              <a:gd name="connsiteY32" fmla="*/ 52605 h 1861997"/>
              <a:gd name="connsiteX33" fmla="*/ 4774274 w 6834208"/>
              <a:gd name="connsiteY33" fmla="*/ 33150 h 1861997"/>
              <a:gd name="connsiteX34" fmla="*/ 4923736 w 6834208"/>
              <a:gd name="connsiteY34" fmla="*/ 4169 h 1861997"/>
              <a:gd name="connsiteX35" fmla="*/ 5182837 w 6834208"/>
              <a:gd name="connsiteY35" fmla="*/ 132352 h 1861997"/>
              <a:gd name="connsiteX36" fmla="*/ 5641151 w 6834208"/>
              <a:gd name="connsiteY36" fmla="*/ 37101 h 1861997"/>
              <a:gd name="connsiteX37" fmla="*/ 5964090 w 6834208"/>
              <a:gd name="connsiteY37" fmla="*/ 84930 h 1861997"/>
              <a:gd name="connsiteX38" fmla="*/ 6247204 w 6834208"/>
              <a:gd name="connsiteY38" fmla="*/ 156569 h 1861997"/>
              <a:gd name="connsiteX39" fmla="*/ 6436590 w 6834208"/>
              <a:gd name="connsiteY39" fmla="*/ 205005 h 1861997"/>
              <a:gd name="connsiteX40" fmla="*/ 6571561 w 6834208"/>
              <a:gd name="connsiteY40" fmla="*/ 229021 h 1861997"/>
              <a:gd name="connsiteX41" fmla="*/ 6739668 w 6834208"/>
              <a:gd name="connsiteY41" fmla="*/ 205816 h 1861997"/>
              <a:gd name="connsiteX42" fmla="*/ 6834208 w 6834208"/>
              <a:gd name="connsiteY42" fmla="*/ 360242 h 1861997"/>
              <a:gd name="connsiteX43" fmla="*/ 6824480 w 6834208"/>
              <a:gd name="connsiteY43" fmla="*/ 1099544 h 1861997"/>
              <a:gd name="connsiteX44" fmla="*/ 6814753 w 6834208"/>
              <a:gd name="connsiteY44" fmla="*/ 1187093 h 1861997"/>
              <a:gd name="connsiteX45" fmla="*/ 6805025 w 6834208"/>
              <a:gd name="connsiteY45" fmla="*/ 1371919 h 1861997"/>
              <a:gd name="connsiteX46" fmla="*/ 6795297 w 6834208"/>
              <a:gd name="connsiteY46" fmla="*/ 1517834 h 1861997"/>
              <a:gd name="connsiteX47" fmla="*/ 6766115 w 6834208"/>
              <a:gd name="connsiteY47" fmla="*/ 1702659 h 1861997"/>
              <a:gd name="connsiteX48" fmla="*/ 6756387 w 6834208"/>
              <a:gd name="connsiteY48" fmla="*/ 1838846 h 1861997"/>
              <a:gd name="connsiteX49" fmla="*/ 5793349 w 6834208"/>
              <a:gd name="connsiteY49" fmla="*/ 1848574 h 1861997"/>
              <a:gd name="connsiteX50" fmla="*/ 3906183 w 6834208"/>
              <a:gd name="connsiteY50" fmla="*/ 1838846 h 1861997"/>
              <a:gd name="connsiteX51" fmla="*/ 3662991 w 6834208"/>
              <a:gd name="connsiteY51" fmla="*/ 1848574 h 1861997"/>
              <a:gd name="connsiteX52" fmla="*/ 1736915 w 6834208"/>
              <a:gd name="connsiteY52" fmla="*/ 1819391 h 1861997"/>
              <a:gd name="connsiteX53" fmla="*/ 1600727 w 6834208"/>
              <a:gd name="connsiteY53" fmla="*/ 1809663 h 1861997"/>
              <a:gd name="connsiteX54" fmla="*/ 958702 w 6834208"/>
              <a:gd name="connsiteY54" fmla="*/ 1790208 h 1861997"/>
              <a:gd name="connsiteX55" fmla="*/ 832242 w 6834208"/>
              <a:gd name="connsiteY55" fmla="*/ 1770753 h 1861997"/>
              <a:gd name="connsiteX56" fmla="*/ 598778 w 6834208"/>
              <a:gd name="connsiteY56" fmla="*/ 1761025 h 1861997"/>
              <a:gd name="connsiteX57" fmla="*/ 452863 w 6834208"/>
              <a:gd name="connsiteY57" fmla="*/ 1731842 h 1861997"/>
              <a:gd name="connsiteX58" fmla="*/ 238855 w 6834208"/>
              <a:gd name="connsiteY58" fmla="*/ 1712387 h 1861997"/>
              <a:gd name="connsiteX59" fmla="*/ 34574 w 6834208"/>
              <a:gd name="connsiteY59" fmla="*/ 1692931 h 1861997"/>
              <a:gd name="connsiteX60" fmla="*/ 2249 w 6834208"/>
              <a:gd name="connsiteY60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482046 w 6834208"/>
              <a:gd name="connsiteY4" fmla="*/ 1235731 h 1861997"/>
              <a:gd name="connsiteX5" fmla="*/ 540412 w 6834208"/>
              <a:gd name="connsiteY5" fmla="*/ 1196821 h 1861997"/>
              <a:gd name="connsiteX6" fmla="*/ 598778 w 6834208"/>
              <a:gd name="connsiteY6" fmla="*/ 1167638 h 1861997"/>
              <a:gd name="connsiteX7" fmla="*/ 627961 w 6834208"/>
              <a:gd name="connsiteY7" fmla="*/ 1148183 h 1861997"/>
              <a:gd name="connsiteX8" fmla="*/ 812787 w 6834208"/>
              <a:gd name="connsiteY8" fmla="*/ 1070361 h 1861997"/>
              <a:gd name="connsiteX9" fmla="*/ 939246 w 6834208"/>
              <a:gd name="connsiteY9" fmla="*/ 1021723 h 1861997"/>
              <a:gd name="connsiteX10" fmla="*/ 1046251 w 6834208"/>
              <a:gd name="connsiteY10" fmla="*/ 973085 h 1861997"/>
              <a:gd name="connsiteX11" fmla="*/ 1133800 w 6834208"/>
              <a:gd name="connsiteY11" fmla="*/ 934174 h 1861997"/>
              <a:gd name="connsiteX12" fmla="*/ 1162983 w 6834208"/>
              <a:gd name="connsiteY12" fmla="*/ 924446 h 1861997"/>
              <a:gd name="connsiteX13" fmla="*/ 1351355 w 6834208"/>
              <a:gd name="connsiteY13" fmla="*/ 847638 h 1861997"/>
              <a:gd name="connsiteX14" fmla="*/ 1697650 w 6834208"/>
              <a:gd name="connsiteY14" fmla="*/ 790691 h 1861997"/>
              <a:gd name="connsiteX15" fmla="*/ 2061677 w 6834208"/>
              <a:gd name="connsiteY15" fmla="*/ 778988 h 1861997"/>
              <a:gd name="connsiteX16" fmla="*/ 2324932 w 6834208"/>
              <a:gd name="connsiteY16" fmla="*/ 750615 h 1861997"/>
              <a:gd name="connsiteX17" fmla="*/ 2852048 w 6834208"/>
              <a:gd name="connsiteY17" fmla="*/ 881989 h 1861997"/>
              <a:gd name="connsiteX18" fmla="*/ 2979269 w 6834208"/>
              <a:gd name="connsiteY18" fmla="*/ 881787 h 1861997"/>
              <a:gd name="connsiteX19" fmla="*/ 3189376 w 6834208"/>
              <a:gd name="connsiteY19" fmla="*/ 833503 h 1861997"/>
              <a:gd name="connsiteX20" fmla="*/ 3340611 w 6834208"/>
              <a:gd name="connsiteY20" fmla="*/ 753705 h 1861997"/>
              <a:gd name="connsiteX21" fmla="*/ 3420813 w 6834208"/>
              <a:gd name="connsiteY21" fmla="*/ 642344 h 1861997"/>
              <a:gd name="connsiteX22" fmla="*/ 3489311 w 6834208"/>
              <a:gd name="connsiteY22" fmla="*/ 429399 h 1861997"/>
              <a:gd name="connsiteX23" fmla="*/ 3616127 w 6834208"/>
              <a:gd name="connsiteY23" fmla="*/ 351781 h 1861997"/>
              <a:gd name="connsiteX24" fmla="*/ 3788640 w 6834208"/>
              <a:gd name="connsiteY24" fmla="*/ 309070 h 1861997"/>
              <a:gd name="connsiteX25" fmla="*/ 3914694 w 6834208"/>
              <a:gd name="connsiteY25" fmla="*/ 270363 h 1861997"/>
              <a:gd name="connsiteX26" fmla="*/ 4031224 w 6834208"/>
              <a:gd name="connsiteY26" fmla="*/ 217570 h 1861997"/>
              <a:gd name="connsiteX27" fmla="*/ 4200950 w 6834208"/>
              <a:gd name="connsiteY27" fmla="*/ 192744 h 1861997"/>
              <a:gd name="connsiteX28" fmla="*/ 4347473 w 6834208"/>
              <a:gd name="connsiteY28" fmla="*/ 158798 h 1861997"/>
              <a:gd name="connsiteX29" fmla="*/ 4439380 w 6834208"/>
              <a:gd name="connsiteY29" fmla="*/ 124854 h 1861997"/>
              <a:gd name="connsiteX30" fmla="*/ 4521761 w 6834208"/>
              <a:gd name="connsiteY30" fmla="*/ 81788 h 1861997"/>
              <a:gd name="connsiteX31" fmla="*/ 4639101 w 6834208"/>
              <a:gd name="connsiteY31" fmla="*/ 52605 h 1861997"/>
              <a:gd name="connsiteX32" fmla="*/ 4774274 w 6834208"/>
              <a:gd name="connsiteY32" fmla="*/ 33150 h 1861997"/>
              <a:gd name="connsiteX33" fmla="*/ 4923736 w 6834208"/>
              <a:gd name="connsiteY33" fmla="*/ 4169 h 1861997"/>
              <a:gd name="connsiteX34" fmla="*/ 5182837 w 6834208"/>
              <a:gd name="connsiteY34" fmla="*/ 132352 h 1861997"/>
              <a:gd name="connsiteX35" fmla="*/ 5641151 w 6834208"/>
              <a:gd name="connsiteY35" fmla="*/ 37101 h 1861997"/>
              <a:gd name="connsiteX36" fmla="*/ 5964090 w 6834208"/>
              <a:gd name="connsiteY36" fmla="*/ 84930 h 1861997"/>
              <a:gd name="connsiteX37" fmla="*/ 6247204 w 6834208"/>
              <a:gd name="connsiteY37" fmla="*/ 156569 h 1861997"/>
              <a:gd name="connsiteX38" fmla="*/ 6436590 w 6834208"/>
              <a:gd name="connsiteY38" fmla="*/ 205005 h 1861997"/>
              <a:gd name="connsiteX39" fmla="*/ 6571561 w 6834208"/>
              <a:gd name="connsiteY39" fmla="*/ 229021 h 1861997"/>
              <a:gd name="connsiteX40" fmla="*/ 6739668 w 6834208"/>
              <a:gd name="connsiteY40" fmla="*/ 205816 h 1861997"/>
              <a:gd name="connsiteX41" fmla="*/ 6834208 w 6834208"/>
              <a:gd name="connsiteY41" fmla="*/ 360242 h 1861997"/>
              <a:gd name="connsiteX42" fmla="*/ 6824480 w 6834208"/>
              <a:gd name="connsiteY42" fmla="*/ 1099544 h 1861997"/>
              <a:gd name="connsiteX43" fmla="*/ 6814753 w 6834208"/>
              <a:gd name="connsiteY43" fmla="*/ 1187093 h 1861997"/>
              <a:gd name="connsiteX44" fmla="*/ 6805025 w 6834208"/>
              <a:gd name="connsiteY44" fmla="*/ 1371919 h 1861997"/>
              <a:gd name="connsiteX45" fmla="*/ 6795297 w 6834208"/>
              <a:gd name="connsiteY45" fmla="*/ 1517834 h 1861997"/>
              <a:gd name="connsiteX46" fmla="*/ 6766115 w 6834208"/>
              <a:gd name="connsiteY46" fmla="*/ 1702659 h 1861997"/>
              <a:gd name="connsiteX47" fmla="*/ 6756387 w 6834208"/>
              <a:gd name="connsiteY47" fmla="*/ 1838846 h 1861997"/>
              <a:gd name="connsiteX48" fmla="*/ 5793349 w 6834208"/>
              <a:gd name="connsiteY48" fmla="*/ 1848574 h 1861997"/>
              <a:gd name="connsiteX49" fmla="*/ 3906183 w 6834208"/>
              <a:gd name="connsiteY49" fmla="*/ 1838846 h 1861997"/>
              <a:gd name="connsiteX50" fmla="*/ 3662991 w 6834208"/>
              <a:gd name="connsiteY50" fmla="*/ 1848574 h 1861997"/>
              <a:gd name="connsiteX51" fmla="*/ 1736915 w 6834208"/>
              <a:gd name="connsiteY51" fmla="*/ 1819391 h 1861997"/>
              <a:gd name="connsiteX52" fmla="*/ 1600727 w 6834208"/>
              <a:gd name="connsiteY52" fmla="*/ 1809663 h 1861997"/>
              <a:gd name="connsiteX53" fmla="*/ 958702 w 6834208"/>
              <a:gd name="connsiteY53" fmla="*/ 1790208 h 1861997"/>
              <a:gd name="connsiteX54" fmla="*/ 832242 w 6834208"/>
              <a:gd name="connsiteY54" fmla="*/ 1770753 h 1861997"/>
              <a:gd name="connsiteX55" fmla="*/ 598778 w 6834208"/>
              <a:gd name="connsiteY55" fmla="*/ 1761025 h 1861997"/>
              <a:gd name="connsiteX56" fmla="*/ 452863 w 6834208"/>
              <a:gd name="connsiteY56" fmla="*/ 1731842 h 1861997"/>
              <a:gd name="connsiteX57" fmla="*/ 238855 w 6834208"/>
              <a:gd name="connsiteY57" fmla="*/ 1712387 h 1861997"/>
              <a:gd name="connsiteX58" fmla="*/ 34574 w 6834208"/>
              <a:gd name="connsiteY58" fmla="*/ 1692931 h 1861997"/>
              <a:gd name="connsiteX59" fmla="*/ 2249 w 6834208"/>
              <a:gd name="connsiteY59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540412 w 6834208"/>
              <a:gd name="connsiteY4" fmla="*/ 1196821 h 1861997"/>
              <a:gd name="connsiteX5" fmla="*/ 598778 w 6834208"/>
              <a:gd name="connsiteY5" fmla="*/ 1167638 h 1861997"/>
              <a:gd name="connsiteX6" fmla="*/ 627961 w 6834208"/>
              <a:gd name="connsiteY6" fmla="*/ 1148183 h 1861997"/>
              <a:gd name="connsiteX7" fmla="*/ 812787 w 6834208"/>
              <a:gd name="connsiteY7" fmla="*/ 1070361 h 1861997"/>
              <a:gd name="connsiteX8" fmla="*/ 939246 w 6834208"/>
              <a:gd name="connsiteY8" fmla="*/ 1021723 h 1861997"/>
              <a:gd name="connsiteX9" fmla="*/ 1046251 w 6834208"/>
              <a:gd name="connsiteY9" fmla="*/ 973085 h 1861997"/>
              <a:gd name="connsiteX10" fmla="*/ 1133800 w 6834208"/>
              <a:gd name="connsiteY10" fmla="*/ 934174 h 1861997"/>
              <a:gd name="connsiteX11" fmla="*/ 1162983 w 6834208"/>
              <a:gd name="connsiteY11" fmla="*/ 924446 h 1861997"/>
              <a:gd name="connsiteX12" fmla="*/ 1351355 w 6834208"/>
              <a:gd name="connsiteY12" fmla="*/ 847638 h 1861997"/>
              <a:gd name="connsiteX13" fmla="*/ 1697650 w 6834208"/>
              <a:gd name="connsiteY13" fmla="*/ 790691 h 1861997"/>
              <a:gd name="connsiteX14" fmla="*/ 2061677 w 6834208"/>
              <a:gd name="connsiteY14" fmla="*/ 778988 h 1861997"/>
              <a:gd name="connsiteX15" fmla="*/ 2324932 w 6834208"/>
              <a:gd name="connsiteY15" fmla="*/ 750615 h 1861997"/>
              <a:gd name="connsiteX16" fmla="*/ 2852048 w 6834208"/>
              <a:gd name="connsiteY16" fmla="*/ 881989 h 1861997"/>
              <a:gd name="connsiteX17" fmla="*/ 2979269 w 6834208"/>
              <a:gd name="connsiteY17" fmla="*/ 881787 h 1861997"/>
              <a:gd name="connsiteX18" fmla="*/ 3189376 w 6834208"/>
              <a:gd name="connsiteY18" fmla="*/ 833503 h 1861997"/>
              <a:gd name="connsiteX19" fmla="*/ 3340611 w 6834208"/>
              <a:gd name="connsiteY19" fmla="*/ 753705 h 1861997"/>
              <a:gd name="connsiteX20" fmla="*/ 3420813 w 6834208"/>
              <a:gd name="connsiteY20" fmla="*/ 642344 h 1861997"/>
              <a:gd name="connsiteX21" fmla="*/ 3489311 w 6834208"/>
              <a:gd name="connsiteY21" fmla="*/ 429399 h 1861997"/>
              <a:gd name="connsiteX22" fmla="*/ 3616127 w 6834208"/>
              <a:gd name="connsiteY22" fmla="*/ 351781 h 1861997"/>
              <a:gd name="connsiteX23" fmla="*/ 3788640 w 6834208"/>
              <a:gd name="connsiteY23" fmla="*/ 309070 h 1861997"/>
              <a:gd name="connsiteX24" fmla="*/ 3914694 w 6834208"/>
              <a:gd name="connsiteY24" fmla="*/ 270363 h 1861997"/>
              <a:gd name="connsiteX25" fmla="*/ 4031224 w 6834208"/>
              <a:gd name="connsiteY25" fmla="*/ 217570 h 1861997"/>
              <a:gd name="connsiteX26" fmla="*/ 4200950 w 6834208"/>
              <a:gd name="connsiteY26" fmla="*/ 192744 h 1861997"/>
              <a:gd name="connsiteX27" fmla="*/ 4347473 w 6834208"/>
              <a:gd name="connsiteY27" fmla="*/ 158798 h 1861997"/>
              <a:gd name="connsiteX28" fmla="*/ 4439380 w 6834208"/>
              <a:gd name="connsiteY28" fmla="*/ 124854 h 1861997"/>
              <a:gd name="connsiteX29" fmla="*/ 4521761 w 6834208"/>
              <a:gd name="connsiteY29" fmla="*/ 81788 h 1861997"/>
              <a:gd name="connsiteX30" fmla="*/ 4639101 w 6834208"/>
              <a:gd name="connsiteY30" fmla="*/ 52605 h 1861997"/>
              <a:gd name="connsiteX31" fmla="*/ 4774274 w 6834208"/>
              <a:gd name="connsiteY31" fmla="*/ 33150 h 1861997"/>
              <a:gd name="connsiteX32" fmla="*/ 4923736 w 6834208"/>
              <a:gd name="connsiteY32" fmla="*/ 4169 h 1861997"/>
              <a:gd name="connsiteX33" fmla="*/ 5182837 w 6834208"/>
              <a:gd name="connsiteY33" fmla="*/ 132352 h 1861997"/>
              <a:gd name="connsiteX34" fmla="*/ 5641151 w 6834208"/>
              <a:gd name="connsiteY34" fmla="*/ 37101 h 1861997"/>
              <a:gd name="connsiteX35" fmla="*/ 5964090 w 6834208"/>
              <a:gd name="connsiteY35" fmla="*/ 84930 h 1861997"/>
              <a:gd name="connsiteX36" fmla="*/ 6247204 w 6834208"/>
              <a:gd name="connsiteY36" fmla="*/ 156569 h 1861997"/>
              <a:gd name="connsiteX37" fmla="*/ 6436590 w 6834208"/>
              <a:gd name="connsiteY37" fmla="*/ 205005 h 1861997"/>
              <a:gd name="connsiteX38" fmla="*/ 6571561 w 6834208"/>
              <a:gd name="connsiteY38" fmla="*/ 229021 h 1861997"/>
              <a:gd name="connsiteX39" fmla="*/ 6739668 w 6834208"/>
              <a:gd name="connsiteY39" fmla="*/ 205816 h 1861997"/>
              <a:gd name="connsiteX40" fmla="*/ 6834208 w 6834208"/>
              <a:gd name="connsiteY40" fmla="*/ 360242 h 1861997"/>
              <a:gd name="connsiteX41" fmla="*/ 6824480 w 6834208"/>
              <a:gd name="connsiteY41" fmla="*/ 1099544 h 1861997"/>
              <a:gd name="connsiteX42" fmla="*/ 6814753 w 6834208"/>
              <a:gd name="connsiteY42" fmla="*/ 1187093 h 1861997"/>
              <a:gd name="connsiteX43" fmla="*/ 6805025 w 6834208"/>
              <a:gd name="connsiteY43" fmla="*/ 1371919 h 1861997"/>
              <a:gd name="connsiteX44" fmla="*/ 6795297 w 6834208"/>
              <a:gd name="connsiteY44" fmla="*/ 1517834 h 1861997"/>
              <a:gd name="connsiteX45" fmla="*/ 6766115 w 6834208"/>
              <a:gd name="connsiteY45" fmla="*/ 1702659 h 1861997"/>
              <a:gd name="connsiteX46" fmla="*/ 6756387 w 6834208"/>
              <a:gd name="connsiteY46" fmla="*/ 1838846 h 1861997"/>
              <a:gd name="connsiteX47" fmla="*/ 5793349 w 6834208"/>
              <a:gd name="connsiteY47" fmla="*/ 1848574 h 1861997"/>
              <a:gd name="connsiteX48" fmla="*/ 3906183 w 6834208"/>
              <a:gd name="connsiteY48" fmla="*/ 1838846 h 1861997"/>
              <a:gd name="connsiteX49" fmla="*/ 3662991 w 6834208"/>
              <a:gd name="connsiteY49" fmla="*/ 1848574 h 1861997"/>
              <a:gd name="connsiteX50" fmla="*/ 1736915 w 6834208"/>
              <a:gd name="connsiteY50" fmla="*/ 1819391 h 1861997"/>
              <a:gd name="connsiteX51" fmla="*/ 1600727 w 6834208"/>
              <a:gd name="connsiteY51" fmla="*/ 1809663 h 1861997"/>
              <a:gd name="connsiteX52" fmla="*/ 958702 w 6834208"/>
              <a:gd name="connsiteY52" fmla="*/ 1790208 h 1861997"/>
              <a:gd name="connsiteX53" fmla="*/ 832242 w 6834208"/>
              <a:gd name="connsiteY53" fmla="*/ 1770753 h 1861997"/>
              <a:gd name="connsiteX54" fmla="*/ 598778 w 6834208"/>
              <a:gd name="connsiteY54" fmla="*/ 1761025 h 1861997"/>
              <a:gd name="connsiteX55" fmla="*/ 452863 w 6834208"/>
              <a:gd name="connsiteY55" fmla="*/ 1731842 h 1861997"/>
              <a:gd name="connsiteX56" fmla="*/ 238855 w 6834208"/>
              <a:gd name="connsiteY56" fmla="*/ 1712387 h 1861997"/>
              <a:gd name="connsiteX57" fmla="*/ 34574 w 6834208"/>
              <a:gd name="connsiteY57" fmla="*/ 1692931 h 1861997"/>
              <a:gd name="connsiteX58" fmla="*/ 2249 w 6834208"/>
              <a:gd name="connsiteY58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598778 w 6834208"/>
              <a:gd name="connsiteY4" fmla="*/ 1167638 h 1861997"/>
              <a:gd name="connsiteX5" fmla="*/ 627961 w 6834208"/>
              <a:gd name="connsiteY5" fmla="*/ 1148183 h 1861997"/>
              <a:gd name="connsiteX6" fmla="*/ 812787 w 6834208"/>
              <a:gd name="connsiteY6" fmla="*/ 1070361 h 1861997"/>
              <a:gd name="connsiteX7" fmla="*/ 939246 w 6834208"/>
              <a:gd name="connsiteY7" fmla="*/ 1021723 h 1861997"/>
              <a:gd name="connsiteX8" fmla="*/ 1046251 w 6834208"/>
              <a:gd name="connsiteY8" fmla="*/ 973085 h 1861997"/>
              <a:gd name="connsiteX9" fmla="*/ 1133800 w 6834208"/>
              <a:gd name="connsiteY9" fmla="*/ 934174 h 1861997"/>
              <a:gd name="connsiteX10" fmla="*/ 1162983 w 6834208"/>
              <a:gd name="connsiteY10" fmla="*/ 924446 h 1861997"/>
              <a:gd name="connsiteX11" fmla="*/ 1351355 w 6834208"/>
              <a:gd name="connsiteY11" fmla="*/ 847638 h 1861997"/>
              <a:gd name="connsiteX12" fmla="*/ 1697650 w 6834208"/>
              <a:gd name="connsiteY12" fmla="*/ 790691 h 1861997"/>
              <a:gd name="connsiteX13" fmla="*/ 2061677 w 6834208"/>
              <a:gd name="connsiteY13" fmla="*/ 778988 h 1861997"/>
              <a:gd name="connsiteX14" fmla="*/ 2324932 w 6834208"/>
              <a:gd name="connsiteY14" fmla="*/ 750615 h 1861997"/>
              <a:gd name="connsiteX15" fmla="*/ 2852048 w 6834208"/>
              <a:gd name="connsiteY15" fmla="*/ 881989 h 1861997"/>
              <a:gd name="connsiteX16" fmla="*/ 2979269 w 6834208"/>
              <a:gd name="connsiteY16" fmla="*/ 881787 h 1861997"/>
              <a:gd name="connsiteX17" fmla="*/ 3189376 w 6834208"/>
              <a:gd name="connsiteY17" fmla="*/ 833503 h 1861997"/>
              <a:gd name="connsiteX18" fmla="*/ 3340611 w 6834208"/>
              <a:gd name="connsiteY18" fmla="*/ 753705 h 1861997"/>
              <a:gd name="connsiteX19" fmla="*/ 3420813 w 6834208"/>
              <a:gd name="connsiteY19" fmla="*/ 642344 h 1861997"/>
              <a:gd name="connsiteX20" fmla="*/ 3489311 w 6834208"/>
              <a:gd name="connsiteY20" fmla="*/ 429399 h 1861997"/>
              <a:gd name="connsiteX21" fmla="*/ 3616127 w 6834208"/>
              <a:gd name="connsiteY21" fmla="*/ 351781 h 1861997"/>
              <a:gd name="connsiteX22" fmla="*/ 3788640 w 6834208"/>
              <a:gd name="connsiteY22" fmla="*/ 309070 h 1861997"/>
              <a:gd name="connsiteX23" fmla="*/ 3914694 w 6834208"/>
              <a:gd name="connsiteY23" fmla="*/ 270363 h 1861997"/>
              <a:gd name="connsiteX24" fmla="*/ 4031224 w 6834208"/>
              <a:gd name="connsiteY24" fmla="*/ 217570 h 1861997"/>
              <a:gd name="connsiteX25" fmla="*/ 4200950 w 6834208"/>
              <a:gd name="connsiteY25" fmla="*/ 192744 h 1861997"/>
              <a:gd name="connsiteX26" fmla="*/ 4347473 w 6834208"/>
              <a:gd name="connsiteY26" fmla="*/ 158798 h 1861997"/>
              <a:gd name="connsiteX27" fmla="*/ 4439380 w 6834208"/>
              <a:gd name="connsiteY27" fmla="*/ 124854 h 1861997"/>
              <a:gd name="connsiteX28" fmla="*/ 4521761 w 6834208"/>
              <a:gd name="connsiteY28" fmla="*/ 81788 h 1861997"/>
              <a:gd name="connsiteX29" fmla="*/ 4639101 w 6834208"/>
              <a:gd name="connsiteY29" fmla="*/ 52605 h 1861997"/>
              <a:gd name="connsiteX30" fmla="*/ 4774274 w 6834208"/>
              <a:gd name="connsiteY30" fmla="*/ 33150 h 1861997"/>
              <a:gd name="connsiteX31" fmla="*/ 4923736 w 6834208"/>
              <a:gd name="connsiteY31" fmla="*/ 4169 h 1861997"/>
              <a:gd name="connsiteX32" fmla="*/ 5182837 w 6834208"/>
              <a:gd name="connsiteY32" fmla="*/ 132352 h 1861997"/>
              <a:gd name="connsiteX33" fmla="*/ 5641151 w 6834208"/>
              <a:gd name="connsiteY33" fmla="*/ 37101 h 1861997"/>
              <a:gd name="connsiteX34" fmla="*/ 5964090 w 6834208"/>
              <a:gd name="connsiteY34" fmla="*/ 84930 h 1861997"/>
              <a:gd name="connsiteX35" fmla="*/ 6247204 w 6834208"/>
              <a:gd name="connsiteY35" fmla="*/ 156569 h 1861997"/>
              <a:gd name="connsiteX36" fmla="*/ 6436590 w 6834208"/>
              <a:gd name="connsiteY36" fmla="*/ 205005 h 1861997"/>
              <a:gd name="connsiteX37" fmla="*/ 6571561 w 6834208"/>
              <a:gd name="connsiteY37" fmla="*/ 229021 h 1861997"/>
              <a:gd name="connsiteX38" fmla="*/ 6739668 w 6834208"/>
              <a:gd name="connsiteY38" fmla="*/ 205816 h 1861997"/>
              <a:gd name="connsiteX39" fmla="*/ 6834208 w 6834208"/>
              <a:gd name="connsiteY39" fmla="*/ 360242 h 1861997"/>
              <a:gd name="connsiteX40" fmla="*/ 6824480 w 6834208"/>
              <a:gd name="connsiteY40" fmla="*/ 1099544 h 1861997"/>
              <a:gd name="connsiteX41" fmla="*/ 6814753 w 6834208"/>
              <a:gd name="connsiteY41" fmla="*/ 1187093 h 1861997"/>
              <a:gd name="connsiteX42" fmla="*/ 6805025 w 6834208"/>
              <a:gd name="connsiteY42" fmla="*/ 1371919 h 1861997"/>
              <a:gd name="connsiteX43" fmla="*/ 6795297 w 6834208"/>
              <a:gd name="connsiteY43" fmla="*/ 1517834 h 1861997"/>
              <a:gd name="connsiteX44" fmla="*/ 6766115 w 6834208"/>
              <a:gd name="connsiteY44" fmla="*/ 1702659 h 1861997"/>
              <a:gd name="connsiteX45" fmla="*/ 6756387 w 6834208"/>
              <a:gd name="connsiteY45" fmla="*/ 1838846 h 1861997"/>
              <a:gd name="connsiteX46" fmla="*/ 5793349 w 6834208"/>
              <a:gd name="connsiteY46" fmla="*/ 1848574 h 1861997"/>
              <a:gd name="connsiteX47" fmla="*/ 3906183 w 6834208"/>
              <a:gd name="connsiteY47" fmla="*/ 1838846 h 1861997"/>
              <a:gd name="connsiteX48" fmla="*/ 3662991 w 6834208"/>
              <a:gd name="connsiteY48" fmla="*/ 1848574 h 1861997"/>
              <a:gd name="connsiteX49" fmla="*/ 1736915 w 6834208"/>
              <a:gd name="connsiteY49" fmla="*/ 1819391 h 1861997"/>
              <a:gd name="connsiteX50" fmla="*/ 1600727 w 6834208"/>
              <a:gd name="connsiteY50" fmla="*/ 1809663 h 1861997"/>
              <a:gd name="connsiteX51" fmla="*/ 958702 w 6834208"/>
              <a:gd name="connsiteY51" fmla="*/ 1790208 h 1861997"/>
              <a:gd name="connsiteX52" fmla="*/ 832242 w 6834208"/>
              <a:gd name="connsiteY52" fmla="*/ 1770753 h 1861997"/>
              <a:gd name="connsiteX53" fmla="*/ 598778 w 6834208"/>
              <a:gd name="connsiteY53" fmla="*/ 1761025 h 1861997"/>
              <a:gd name="connsiteX54" fmla="*/ 452863 w 6834208"/>
              <a:gd name="connsiteY54" fmla="*/ 1731842 h 1861997"/>
              <a:gd name="connsiteX55" fmla="*/ 238855 w 6834208"/>
              <a:gd name="connsiteY55" fmla="*/ 1712387 h 1861997"/>
              <a:gd name="connsiteX56" fmla="*/ 34574 w 6834208"/>
              <a:gd name="connsiteY56" fmla="*/ 1692931 h 1861997"/>
              <a:gd name="connsiteX57" fmla="*/ 2249 w 6834208"/>
              <a:gd name="connsiteY57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598778 w 6834208"/>
              <a:gd name="connsiteY4" fmla="*/ 1167638 h 1861997"/>
              <a:gd name="connsiteX5" fmla="*/ 627961 w 6834208"/>
              <a:gd name="connsiteY5" fmla="*/ 1148183 h 1861997"/>
              <a:gd name="connsiteX6" fmla="*/ 939246 w 6834208"/>
              <a:gd name="connsiteY6" fmla="*/ 1021723 h 1861997"/>
              <a:gd name="connsiteX7" fmla="*/ 1046251 w 6834208"/>
              <a:gd name="connsiteY7" fmla="*/ 973085 h 1861997"/>
              <a:gd name="connsiteX8" fmla="*/ 1133800 w 6834208"/>
              <a:gd name="connsiteY8" fmla="*/ 934174 h 1861997"/>
              <a:gd name="connsiteX9" fmla="*/ 1162983 w 6834208"/>
              <a:gd name="connsiteY9" fmla="*/ 924446 h 1861997"/>
              <a:gd name="connsiteX10" fmla="*/ 1351355 w 6834208"/>
              <a:gd name="connsiteY10" fmla="*/ 847638 h 1861997"/>
              <a:gd name="connsiteX11" fmla="*/ 1697650 w 6834208"/>
              <a:gd name="connsiteY11" fmla="*/ 790691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598778 w 6834208"/>
              <a:gd name="connsiteY4" fmla="*/ 1167638 h 1861997"/>
              <a:gd name="connsiteX5" fmla="*/ 939246 w 6834208"/>
              <a:gd name="connsiteY5" fmla="*/ 1021723 h 1861997"/>
              <a:gd name="connsiteX6" fmla="*/ 1046251 w 6834208"/>
              <a:gd name="connsiteY6" fmla="*/ 973085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598778 w 6834208"/>
              <a:gd name="connsiteY4" fmla="*/ 1167638 h 1861997"/>
              <a:gd name="connsiteX5" fmla="*/ 939246 w 6834208"/>
              <a:gd name="connsiteY5" fmla="*/ 1021723 h 1861997"/>
              <a:gd name="connsiteX6" fmla="*/ 893851 w 6834208"/>
              <a:gd name="connsiteY6" fmla="*/ 906410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598778 w 6834208"/>
              <a:gd name="connsiteY4" fmla="*/ 1167638 h 1861997"/>
              <a:gd name="connsiteX5" fmla="*/ 715408 w 6834208"/>
              <a:gd name="connsiteY5" fmla="*/ 983623 h 1861997"/>
              <a:gd name="connsiteX6" fmla="*/ 893851 w 6834208"/>
              <a:gd name="connsiteY6" fmla="*/ 906410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262262 w 6834208"/>
              <a:gd name="connsiteY3" fmla="*/ 1292780 h 1861997"/>
              <a:gd name="connsiteX4" fmla="*/ 560678 w 6834208"/>
              <a:gd name="connsiteY4" fmla="*/ 1058100 h 1861997"/>
              <a:gd name="connsiteX5" fmla="*/ 715408 w 6834208"/>
              <a:gd name="connsiteY5" fmla="*/ 983623 h 1861997"/>
              <a:gd name="connsiteX6" fmla="*/ 893851 w 6834208"/>
              <a:gd name="connsiteY6" fmla="*/ 906410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52319 w 6834208"/>
              <a:gd name="connsiteY2" fmla="*/ 1345573 h 1861997"/>
              <a:gd name="connsiteX3" fmla="*/ 347987 w 6834208"/>
              <a:gd name="connsiteY3" fmla="*/ 1173717 h 1861997"/>
              <a:gd name="connsiteX4" fmla="*/ 560678 w 6834208"/>
              <a:gd name="connsiteY4" fmla="*/ 1058100 h 1861997"/>
              <a:gd name="connsiteX5" fmla="*/ 715408 w 6834208"/>
              <a:gd name="connsiteY5" fmla="*/ 983623 h 1861997"/>
              <a:gd name="connsiteX6" fmla="*/ 893851 w 6834208"/>
              <a:gd name="connsiteY6" fmla="*/ 906410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60678 w 6834208"/>
              <a:gd name="connsiteY4" fmla="*/ 1058100 h 1861997"/>
              <a:gd name="connsiteX5" fmla="*/ 715408 w 6834208"/>
              <a:gd name="connsiteY5" fmla="*/ 983623 h 1861997"/>
              <a:gd name="connsiteX6" fmla="*/ 893851 w 6834208"/>
              <a:gd name="connsiteY6" fmla="*/ 906410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60678 w 6834208"/>
              <a:gd name="connsiteY4" fmla="*/ 1058100 h 1861997"/>
              <a:gd name="connsiteX5" fmla="*/ 715408 w 6834208"/>
              <a:gd name="connsiteY5" fmla="*/ 983623 h 1861997"/>
              <a:gd name="connsiteX6" fmla="*/ 893851 w 6834208"/>
              <a:gd name="connsiteY6" fmla="*/ 906410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893851 w 6834208"/>
              <a:gd name="connsiteY6" fmla="*/ 906410 h 1861997"/>
              <a:gd name="connsiteX7" fmla="*/ 1133800 w 6834208"/>
              <a:gd name="connsiteY7" fmla="*/ 934174 h 1861997"/>
              <a:gd name="connsiteX8" fmla="*/ 1162983 w 6834208"/>
              <a:gd name="connsiteY8" fmla="*/ 924446 h 1861997"/>
              <a:gd name="connsiteX9" fmla="*/ 1351355 w 6834208"/>
              <a:gd name="connsiteY9" fmla="*/ 847638 h 1861997"/>
              <a:gd name="connsiteX10" fmla="*/ 1697650 w 6834208"/>
              <a:gd name="connsiteY10" fmla="*/ 790691 h 1861997"/>
              <a:gd name="connsiteX11" fmla="*/ 2061677 w 6834208"/>
              <a:gd name="connsiteY11" fmla="*/ 778988 h 1861997"/>
              <a:gd name="connsiteX12" fmla="*/ 2324932 w 6834208"/>
              <a:gd name="connsiteY12" fmla="*/ 750615 h 1861997"/>
              <a:gd name="connsiteX13" fmla="*/ 2852048 w 6834208"/>
              <a:gd name="connsiteY13" fmla="*/ 881989 h 1861997"/>
              <a:gd name="connsiteX14" fmla="*/ 2979269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133800 w 6834208"/>
              <a:gd name="connsiteY8" fmla="*/ 934174 h 1861997"/>
              <a:gd name="connsiteX9" fmla="*/ 1162983 w 6834208"/>
              <a:gd name="connsiteY9" fmla="*/ 924446 h 1861997"/>
              <a:gd name="connsiteX10" fmla="*/ 1351355 w 6834208"/>
              <a:gd name="connsiteY10" fmla="*/ 847638 h 1861997"/>
              <a:gd name="connsiteX11" fmla="*/ 1697650 w 6834208"/>
              <a:gd name="connsiteY11" fmla="*/ 790691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133800 w 6834208"/>
              <a:gd name="connsiteY8" fmla="*/ 934174 h 1861997"/>
              <a:gd name="connsiteX9" fmla="*/ 1096308 w 6834208"/>
              <a:gd name="connsiteY9" fmla="*/ 933971 h 1861997"/>
              <a:gd name="connsiteX10" fmla="*/ 1351355 w 6834208"/>
              <a:gd name="connsiteY10" fmla="*/ 847638 h 1861997"/>
              <a:gd name="connsiteX11" fmla="*/ 1697650 w 6834208"/>
              <a:gd name="connsiteY11" fmla="*/ 790691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143325 w 6834208"/>
              <a:gd name="connsiteY8" fmla="*/ 1110386 h 1861997"/>
              <a:gd name="connsiteX9" fmla="*/ 1096308 w 6834208"/>
              <a:gd name="connsiteY9" fmla="*/ 933971 h 1861997"/>
              <a:gd name="connsiteX10" fmla="*/ 1351355 w 6834208"/>
              <a:gd name="connsiteY10" fmla="*/ 847638 h 1861997"/>
              <a:gd name="connsiteX11" fmla="*/ 1697650 w 6834208"/>
              <a:gd name="connsiteY11" fmla="*/ 790691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143325 w 6834208"/>
              <a:gd name="connsiteY8" fmla="*/ 1110386 h 1861997"/>
              <a:gd name="connsiteX9" fmla="*/ 1196320 w 6834208"/>
              <a:gd name="connsiteY9" fmla="*/ 891109 h 1861997"/>
              <a:gd name="connsiteX10" fmla="*/ 1351355 w 6834208"/>
              <a:gd name="connsiteY10" fmla="*/ 847638 h 1861997"/>
              <a:gd name="connsiteX11" fmla="*/ 1697650 w 6834208"/>
              <a:gd name="connsiteY11" fmla="*/ 790691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057600 w 6834208"/>
              <a:gd name="connsiteY8" fmla="*/ 934174 h 1861997"/>
              <a:gd name="connsiteX9" fmla="*/ 1196320 w 6834208"/>
              <a:gd name="connsiteY9" fmla="*/ 891109 h 1861997"/>
              <a:gd name="connsiteX10" fmla="*/ 1351355 w 6834208"/>
              <a:gd name="connsiteY10" fmla="*/ 847638 h 1861997"/>
              <a:gd name="connsiteX11" fmla="*/ 1697650 w 6834208"/>
              <a:gd name="connsiteY11" fmla="*/ 790691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057600 w 6834208"/>
              <a:gd name="connsiteY8" fmla="*/ 934174 h 1861997"/>
              <a:gd name="connsiteX9" fmla="*/ 1196320 w 6834208"/>
              <a:gd name="connsiteY9" fmla="*/ 891109 h 1861997"/>
              <a:gd name="connsiteX10" fmla="*/ 1422792 w 6834208"/>
              <a:gd name="connsiteY10" fmla="*/ 790488 h 1861997"/>
              <a:gd name="connsiteX11" fmla="*/ 1697650 w 6834208"/>
              <a:gd name="connsiteY11" fmla="*/ 790691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057600 w 6834208"/>
              <a:gd name="connsiteY8" fmla="*/ 934174 h 1861997"/>
              <a:gd name="connsiteX9" fmla="*/ 1196320 w 6834208"/>
              <a:gd name="connsiteY9" fmla="*/ 891109 h 1861997"/>
              <a:gd name="connsiteX10" fmla="*/ 1422792 w 6834208"/>
              <a:gd name="connsiteY10" fmla="*/ 790488 h 1861997"/>
              <a:gd name="connsiteX11" fmla="*/ 1702412 w 6834208"/>
              <a:gd name="connsiteY11" fmla="*/ 762116 h 1861997"/>
              <a:gd name="connsiteX12" fmla="*/ 2061677 w 6834208"/>
              <a:gd name="connsiteY12" fmla="*/ 778988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057600 w 6834208"/>
              <a:gd name="connsiteY8" fmla="*/ 934174 h 1861997"/>
              <a:gd name="connsiteX9" fmla="*/ 1196320 w 6834208"/>
              <a:gd name="connsiteY9" fmla="*/ 891109 h 1861997"/>
              <a:gd name="connsiteX10" fmla="*/ 1422792 w 6834208"/>
              <a:gd name="connsiteY10" fmla="*/ 790488 h 1861997"/>
              <a:gd name="connsiteX11" fmla="*/ 1702412 w 6834208"/>
              <a:gd name="connsiteY11" fmla="*/ 762116 h 1861997"/>
              <a:gd name="connsiteX12" fmla="*/ 2071202 w 6834208"/>
              <a:gd name="connsiteY12" fmla="*/ 731363 h 1861997"/>
              <a:gd name="connsiteX13" fmla="*/ 2324932 w 6834208"/>
              <a:gd name="connsiteY13" fmla="*/ 750615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057600 w 6834208"/>
              <a:gd name="connsiteY8" fmla="*/ 934174 h 1861997"/>
              <a:gd name="connsiteX9" fmla="*/ 1196320 w 6834208"/>
              <a:gd name="connsiteY9" fmla="*/ 891109 h 1861997"/>
              <a:gd name="connsiteX10" fmla="*/ 1422792 w 6834208"/>
              <a:gd name="connsiteY10" fmla="*/ 790488 h 1861997"/>
              <a:gd name="connsiteX11" fmla="*/ 1702412 w 6834208"/>
              <a:gd name="connsiteY11" fmla="*/ 762116 h 1861997"/>
              <a:gd name="connsiteX12" fmla="*/ 2071202 w 6834208"/>
              <a:gd name="connsiteY12" fmla="*/ 731363 h 1861997"/>
              <a:gd name="connsiteX13" fmla="*/ 2329695 w 6834208"/>
              <a:gd name="connsiteY13" fmla="*/ 707752 h 1861997"/>
              <a:gd name="connsiteX14" fmla="*/ 2852048 w 6834208"/>
              <a:gd name="connsiteY14" fmla="*/ 881989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057600 w 6834208"/>
              <a:gd name="connsiteY8" fmla="*/ 934174 h 1861997"/>
              <a:gd name="connsiteX9" fmla="*/ 1196320 w 6834208"/>
              <a:gd name="connsiteY9" fmla="*/ 891109 h 1861997"/>
              <a:gd name="connsiteX10" fmla="*/ 1422792 w 6834208"/>
              <a:gd name="connsiteY10" fmla="*/ 790488 h 1861997"/>
              <a:gd name="connsiteX11" fmla="*/ 1702412 w 6834208"/>
              <a:gd name="connsiteY11" fmla="*/ 762116 h 1861997"/>
              <a:gd name="connsiteX12" fmla="*/ 2071202 w 6834208"/>
              <a:gd name="connsiteY12" fmla="*/ 731363 h 1861997"/>
              <a:gd name="connsiteX13" fmla="*/ 2329695 w 6834208"/>
              <a:gd name="connsiteY13" fmla="*/ 707752 h 1861997"/>
              <a:gd name="connsiteX14" fmla="*/ 2742511 w 6834208"/>
              <a:gd name="connsiteY14" fmla="*/ 896277 h 1861997"/>
              <a:gd name="connsiteX15" fmla="*/ 2979269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15408 w 6834208"/>
              <a:gd name="connsiteY5" fmla="*/ 983623 h 1861997"/>
              <a:gd name="connsiteX6" fmla="*/ 732331 w 6834208"/>
              <a:gd name="connsiteY6" fmla="*/ 963356 h 1861997"/>
              <a:gd name="connsiteX7" fmla="*/ 893851 w 6834208"/>
              <a:gd name="connsiteY7" fmla="*/ 906410 h 1861997"/>
              <a:gd name="connsiteX8" fmla="*/ 1057600 w 6834208"/>
              <a:gd name="connsiteY8" fmla="*/ 934174 h 1861997"/>
              <a:gd name="connsiteX9" fmla="*/ 1196320 w 6834208"/>
              <a:gd name="connsiteY9" fmla="*/ 891109 h 1861997"/>
              <a:gd name="connsiteX10" fmla="*/ 1422792 w 6834208"/>
              <a:gd name="connsiteY10" fmla="*/ 790488 h 1861997"/>
              <a:gd name="connsiteX11" fmla="*/ 1702412 w 6834208"/>
              <a:gd name="connsiteY11" fmla="*/ 762116 h 1861997"/>
              <a:gd name="connsiteX12" fmla="*/ 2071202 w 6834208"/>
              <a:gd name="connsiteY12" fmla="*/ 731363 h 1861997"/>
              <a:gd name="connsiteX13" fmla="*/ 2329695 w 6834208"/>
              <a:gd name="connsiteY13" fmla="*/ 707752 h 1861997"/>
              <a:gd name="connsiteX14" fmla="*/ 2742511 w 6834208"/>
              <a:gd name="connsiteY14" fmla="*/ 896277 h 1861997"/>
              <a:gd name="connsiteX15" fmla="*/ 2945932 w 6834208"/>
              <a:gd name="connsiteY15" fmla="*/ 881787 h 1861997"/>
              <a:gd name="connsiteX16" fmla="*/ 3189376 w 6834208"/>
              <a:gd name="connsiteY16" fmla="*/ 833503 h 1861997"/>
              <a:gd name="connsiteX17" fmla="*/ 3340611 w 6834208"/>
              <a:gd name="connsiteY17" fmla="*/ 753705 h 1861997"/>
              <a:gd name="connsiteX18" fmla="*/ 3420813 w 6834208"/>
              <a:gd name="connsiteY18" fmla="*/ 642344 h 1861997"/>
              <a:gd name="connsiteX19" fmla="*/ 3489311 w 6834208"/>
              <a:gd name="connsiteY19" fmla="*/ 429399 h 1861997"/>
              <a:gd name="connsiteX20" fmla="*/ 3616127 w 6834208"/>
              <a:gd name="connsiteY20" fmla="*/ 351781 h 1861997"/>
              <a:gd name="connsiteX21" fmla="*/ 3788640 w 6834208"/>
              <a:gd name="connsiteY21" fmla="*/ 309070 h 1861997"/>
              <a:gd name="connsiteX22" fmla="*/ 3914694 w 6834208"/>
              <a:gd name="connsiteY22" fmla="*/ 270363 h 1861997"/>
              <a:gd name="connsiteX23" fmla="*/ 4031224 w 6834208"/>
              <a:gd name="connsiteY23" fmla="*/ 217570 h 1861997"/>
              <a:gd name="connsiteX24" fmla="*/ 4200950 w 6834208"/>
              <a:gd name="connsiteY24" fmla="*/ 192744 h 1861997"/>
              <a:gd name="connsiteX25" fmla="*/ 4347473 w 6834208"/>
              <a:gd name="connsiteY25" fmla="*/ 158798 h 1861997"/>
              <a:gd name="connsiteX26" fmla="*/ 4439380 w 6834208"/>
              <a:gd name="connsiteY26" fmla="*/ 124854 h 1861997"/>
              <a:gd name="connsiteX27" fmla="*/ 4521761 w 6834208"/>
              <a:gd name="connsiteY27" fmla="*/ 81788 h 1861997"/>
              <a:gd name="connsiteX28" fmla="*/ 4639101 w 6834208"/>
              <a:gd name="connsiteY28" fmla="*/ 52605 h 1861997"/>
              <a:gd name="connsiteX29" fmla="*/ 4774274 w 6834208"/>
              <a:gd name="connsiteY29" fmla="*/ 33150 h 1861997"/>
              <a:gd name="connsiteX30" fmla="*/ 4923736 w 6834208"/>
              <a:gd name="connsiteY30" fmla="*/ 4169 h 1861997"/>
              <a:gd name="connsiteX31" fmla="*/ 5182837 w 6834208"/>
              <a:gd name="connsiteY31" fmla="*/ 132352 h 1861997"/>
              <a:gd name="connsiteX32" fmla="*/ 5641151 w 6834208"/>
              <a:gd name="connsiteY32" fmla="*/ 37101 h 1861997"/>
              <a:gd name="connsiteX33" fmla="*/ 5964090 w 6834208"/>
              <a:gd name="connsiteY33" fmla="*/ 84930 h 1861997"/>
              <a:gd name="connsiteX34" fmla="*/ 6247204 w 6834208"/>
              <a:gd name="connsiteY34" fmla="*/ 156569 h 1861997"/>
              <a:gd name="connsiteX35" fmla="*/ 6436590 w 6834208"/>
              <a:gd name="connsiteY35" fmla="*/ 205005 h 1861997"/>
              <a:gd name="connsiteX36" fmla="*/ 6571561 w 6834208"/>
              <a:gd name="connsiteY36" fmla="*/ 229021 h 1861997"/>
              <a:gd name="connsiteX37" fmla="*/ 6739668 w 6834208"/>
              <a:gd name="connsiteY37" fmla="*/ 205816 h 1861997"/>
              <a:gd name="connsiteX38" fmla="*/ 6834208 w 6834208"/>
              <a:gd name="connsiteY38" fmla="*/ 360242 h 1861997"/>
              <a:gd name="connsiteX39" fmla="*/ 6824480 w 6834208"/>
              <a:gd name="connsiteY39" fmla="*/ 1099544 h 1861997"/>
              <a:gd name="connsiteX40" fmla="*/ 6814753 w 6834208"/>
              <a:gd name="connsiteY40" fmla="*/ 1187093 h 1861997"/>
              <a:gd name="connsiteX41" fmla="*/ 6805025 w 6834208"/>
              <a:gd name="connsiteY41" fmla="*/ 1371919 h 1861997"/>
              <a:gd name="connsiteX42" fmla="*/ 6795297 w 6834208"/>
              <a:gd name="connsiteY42" fmla="*/ 1517834 h 1861997"/>
              <a:gd name="connsiteX43" fmla="*/ 6766115 w 6834208"/>
              <a:gd name="connsiteY43" fmla="*/ 1702659 h 1861997"/>
              <a:gd name="connsiteX44" fmla="*/ 6756387 w 6834208"/>
              <a:gd name="connsiteY44" fmla="*/ 1838846 h 1861997"/>
              <a:gd name="connsiteX45" fmla="*/ 5793349 w 6834208"/>
              <a:gd name="connsiteY45" fmla="*/ 1848574 h 1861997"/>
              <a:gd name="connsiteX46" fmla="*/ 3906183 w 6834208"/>
              <a:gd name="connsiteY46" fmla="*/ 1838846 h 1861997"/>
              <a:gd name="connsiteX47" fmla="*/ 3662991 w 6834208"/>
              <a:gd name="connsiteY47" fmla="*/ 1848574 h 1861997"/>
              <a:gd name="connsiteX48" fmla="*/ 1736915 w 6834208"/>
              <a:gd name="connsiteY48" fmla="*/ 1819391 h 1861997"/>
              <a:gd name="connsiteX49" fmla="*/ 1600727 w 6834208"/>
              <a:gd name="connsiteY49" fmla="*/ 1809663 h 1861997"/>
              <a:gd name="connsiteX50" fmla="*/ 958702 w 6834208"/>
              <a:gd name="connsiteY50" fmla="*/ 1790208 h 1861997"/>
              <a:gd name="connsiteX51" fmla="*/ 832242 w 6834208"/>
              <a:gd name="connsiteY51" fmla="*/ 1770753 h 1861997"/>
              <a:gd name="connsiteX52" fmla="*/ 598778 w 6834208"/>
              <a:gd name="connsiteY52" fmla="*/ 1761025 h 1861997"/>
              <a:gd name="connsiteX53" fmla="*/ 452863 w 6834208"/>
              <a:gd name="connsiteY53" fmla="*/ 1731842 h 1861997"/>
              <a:gd name="connsiteX54" fmla="*/ 238855 w 6834208"/>
              <a:gd name="connsiteY54" fmla="*/ 1712387 h 1861997"/>
              <a:gd name="connsiteX55" fmla="*/ 34574 w 6834208"/>
              <a:gd name="connsiteY55" fmla="*/ 1692931 h 1861997"/>
              <a:gd name="connsiteX56" fmla="*/ 2249 w 6834208"/>
              <a:gd name="connsiteY56" fmla="*/ 1490475 h 1861997"/>
              <a:gd name="connsiteX0" fmla="*/ 2249 w 6834208"/>
              <a:gd name="connsiteY0" fmla="*/ 1490475 h 1861997"/>
              <a:gd name="connsiteX1" fmla="*/ 83212 w 6834208"/>
              <a:gd name="connsiteY1" fmla="*/ 1399987 h 1861997"/>
              <a:gd name="connsiteX2" fmla="*/ 190419 w 6834208"/>
              <a:gd name="connsiteY2" fmla="*/ 1288423 h 1861997"/>
              <a:gd name="connsiteX3" fmla="*/ 347987 w 6834208"/>
              <a:gd name="connsiteY3" fmla="*/ 1173717 h 1861997"/>
              <a:gd name="connsiteX4" fmla="*/ 555916 w 6834208"/>
              <a:gd name="connsiteY4" fmla="*/ 1043813 h 1861997"/>
              <a:gd name="connsiteX5" fmla="*/ 732331 w 6834208"/>
              <a:gd name="connsiteY5" fmla="*/ 963356 h 1861997"/>
              <a:gd name="connsiteX6" fmla="*/ 893851 w 6834208"/>
              <a:gd name="connsiteY6" fmla="*/ 906410 h 1861997"/>
              <a:gd name="connsiteX7" fmla="*/ 1057600 w 6834208"/>
              <a:gd name="connsiteY7" fmla="*/ 934174 h 1861997"/>
              <a:gd name="connsiteX8" fmla="*/ 1196320 w 6834208"/>
              <a:gd name="connsiteY8" fmla="*/ 891109 h 1861997"/>
              <a:gd name="connsiteX9" fmla="*/ 1422792 w 6834208"/>
              <a:gd name="connsiteY9" fmla="*/ 790488 h 1861997"/>
              <a:gd name="connsiteX10" fmla="*/ 1702412 w 6834208"/>
              <a:gd name="connsiteY10" fmla="*/ 762116 h 1861997"/>
              <a:gd name="connsiteX11" fmla="*/ 2071202 w 6834208"/>
              <a:gd name="connsiteY11" fmla="*/ 731363 h 1861997"/>
              <a:gd name="connsiteX12" fmla="*/ 2329695 w 6834208"/>
              <a:gd name="connsiteY12" fmla="*/ 707752 h 1861997"/>
              <a:gd name="connsiteX13" fmla="*/ 2742511 w 6834208"/>
              <a:gd name="connsiteY13" fmla="*/ 896277 h 1861997"/>
              <a:gd name="connsiteX14" fmla="*/ 2945932 w 6834208"/>
              <a:gd name="connsiteY14" fmla="*/ 881787 h 1861997"/>
              <a:gd name="connsiteX15" fmla="*/ 3189376 w 6834208"/>
              <a:gd name="connsiteY15" fmla="*/ 833503 h 1861997"/>
              <a:gd name="connsiteX16" fmla="*/ 3340611 w 6834208"/>
              <a:gd name="connsiteY16" fmla="*/ 753705 h 1861997"/>
              <a:gd name="connsiteX17" fmla="*/ 3420813 w 6834208"/>
              <a:gd name="connsiteY17" fmla="*/ 642344 h 1861997"/>
              <a:gd name="connsiteX18" fmla="*/ 3489311 w 6834208"/>
              <a:gd name="connsiteY18" fmla="*/ 429399 h 1861997"/>
              <a:gd name="connsiteX19" fmla="*/ 3616127 w 6834208"/>
              <a:gd name="connsiteY19" fmla="*/ 351781 h 1861997"/>
              <a:gd name="connsiteX20" fmla="*/ 3788640 w 6834208"/>
              <a:gd name="connsiteY20" fmla="*/ 309070 h 1861997"/>
              <a:gd name="connsiteX21" fmla="*/ 3914694 w 6834208"/>
              <a:gd name="connsiteY21" fmla="*/ 270363 h 1861997"/>
              <a:gd name="connsiteX22" fmla="*/ 4031224 w 6834208"/>
              <a:gd name="connsiteY22" fmla="*/ 217570 h 1861997"/>
              <a:gd name="connsiteX23" fmla="*/ 4200950 w 6834208"/>
              <a:gd name="connsiteY23" fmla="*/ 192744 h 1861997"/>
              <a:gd name="connsiteX24" fmla="*/ 4347473 w 6834208"/>
              <a:gd name="connsiteY24" fmla="*/ 158798 h 1861997"/>
              <a:gd name="connsiteX25" fmla="*/ 4439380 w 6834208"/>
              <a:gd name="connsiteY25" fmla="*/ 124854 h 1861997"/>
              <a:gd name="connsiteX26" fmla="*/ 4521761 w 6834208"/>
              <a:gd name="connsiteY26" fmla="*/ 81788 h 1861997"/>
              <a:gd name="connsiteX27" fmla="*/ 4639101 w 6834208"/>
              <a:gd name="connsiteY27" fmla="*/ 52605 h 1861997"/>
              <a:gd name="connsiteX28" fmla="*/ 4774274 w 6834208"/>
              <a:gd name="connsiteY28" fmla="*/ 33150 h 1861997"/>
              <a:gd name="connsiteX29" fmla="*/ 4923736 w 6834208"/>
              <a:gd name="connsiteY29" fmla="*/ 4169 h 1861997"/>
              <a:gd name="connsiteX30" fmla="*/ 5182837 w 6834208"/>
              <a:gd name="connsiteY30" fmla="*/ 132352 h 1861997"/>
              <a:gd name="connsiteX31" fmla="*/ 5641151 w 6834208"/>
              <a:gd name="connsiteY31" fmla="*/ 37101 h 1861997"/>
              <a:gd name="connsiteX32" fmla="*/ 5964090 w 6834208"/>
              <a:gd name="connsiteY32" fmla="*/ 84930 h 1861997"/>
              <a:gd name="connsiteX33" fmla="*/ 6247204 w 6834208"/>
              <a:gd name="connsiteY33" fmla="*/ 156569 h 1861997"/>
              <a:gd name="connsiteX34" fmla="*/ 6436590 w 6834208"/>
              <a:gd name="connsiteY34" fmla="*/ 205005 h 1861997"/>
              <a:gd name="connsiteX35" fmla="*/ 6571561 w 6834208"/>
              <a:gd name="connsiteY35" fmla="*/ 229021 h 1861997"/>
              <a:gd name="connsiteX36" fmla="*/ 6739668 w 6834208"/>
              <a:gd name="connsiteY36" fmla="*/ 205816 h 1861997"/>
              <a:gd name="connsiteX37" fmla="*/ 6834208 w 6834208"/>
              <a:gd name="connsiteY37" fmla="*/ 360242 h 1861997"/>
              <a:gd name="connsiteX38" fmla="*/ 6824480 w 6834208"/>
              <a:gd name="connsiteY38" fmla="*/ 1099544 h 1861997"/>
              <a:gd name="connsiteX39" fmla="*/ 6814753 w 6834208"/>
              <a:gd name="connsiteY39" fmla="*/ 1187093 h 1861997"/>
              <a:gd name="connsiteX40" fmla="*/ 6805025 w 6834208"/>
              <a:gd name="connsiteY40" fmla="*/ 1371919 h 1861997"/>
              <a:gd name="connsiteX41" fmla="*/ 6795297 w 6834208"/>
              <a:gd name="connsiteY41" fmla="*/ 1517834 h 1861997"/>
              <a:gd name="connsiteX42" fmla="*/ 6766115 w 6834208"/>
              <a:gd name="connsiteY42" fmla="*/ 1702659 h 1861997"/>
              <a:gd name="connsiteX43" fmla="*/ 6756387 w 6834208"/>
              <a:gd name="connsiteY43" fmla="*/ 1838846 h 1861997"/>
              <a:gd name="connsiteX44" fmla="*/ 5793349 w 6834208"/>
              <a:gd name="connsiteY44" fmla="*/ 1848574 h 1861997"/>
              <a:gd name="connsiteX45" fmla="*/ 3906183 w 6834208"/>
              <a:gd name="connsiteY45" fmla="*/ 1838846 h 1861997"/>
              <a:gd name="connsiteX46" fmla="*/ 3662991 w 6834208"/>
              <a:gd name="connsiteY46" fmla="*/ 1848574 h 1861997"/>
              <a:gd name="connsiteX47" fmla="*/ 1736915 w 6834208"/>
              <a:gd name="connsiteY47" fmla="*/ 1819391 h 1861997"/>
              <a:gd name="connsiteX48" fmla="*/ 1600727 w 6834208"/>
              <a:gd name="connsiteY48" fmla="*/ 1809663 h 1861997"/>
              <a:gd name="connsiteX49" fmla="*/ 958702 w 6834208"/>
              <a:gd name="connsiteY49" fmla="*/ 1790208 h 1861997"/>
              <a:gd name="connsiteX50" fmla="*/ 832242 w 6834208"/>
              <a:gd name="connsiteY50" fmla="*/ 1770753 h 1861997"/>
              <a:gd name="connsiteX51" fmla="*/ 598778 w 6834208"/>
              <a:gd name="connsiteY51" fmla="*/ 1761025 h 1861997"/>
              <a:gd name="connsiteX52" fmla="*/ 452863 w 6834208"/>
              <a:gd name="connsiteY52" fmla="*/ 1731842 h 1861997"/>
              <a:gd name="connsiteX53" fmla="*/ 238855 w 6834208"/>
              <a:gd name="connsiteY53" fmla="*/ 1712387 h 1861997"/>
              <a:gd name="connsiteX54" fmla="*/ 34574 w 6834208"/>
              <a:gd name="connsiteY54" fmla="*/ 1692931 h 1861997"/>
              <a:gd name="connsiteX55" fmla="*/ 2249 w 6834208"/>
              <a:gd name="connsiteY55" fmla="*/ 1490475 h 1861997"/>
              <a:gd name="connsiteX0" fmla="*/ 100791 w 6932750"/>
              <a:gd name="connsiteY0" fmla="*/ 1490475 h 1861997"/>
              <a:gd name="connsiteX1" fmla="*/ 181754 w 6932750"/>
              <a:gd name="connsiteY1" fmla="*/ 1399987 h 1861997"/>
              <a:gd name="connsiteX2" fmla="*/ 288961 w 6932750"/>
              <a:gd name="connsiteY2" fmla="*/ 1288423 h 1861997"/>
              <a:gd name="connsiteX3" fmla="*/ 446529 w 6932750"/>
              <a:gd name="connsiteY3" fmla="*/ 1173717 h 1861997"/>
              <a:gd name="connsiteX4" fmla="*/ 654458 w 6932750"/>
              <a:gd name="connsiteY4" fmla="*/ 1043813 h 1861997"/>
              <a:gd name="connsiteX5" fmla="*/ 830873 w 6932750"/>
              <a:gd name="connsiteY5" fmla="*/ 963356 h 1861997"/>
              <a:gd name="connsiteX6" fmla="*/ 992393 w 6932750"/>
              <a:gd name="connsiteY6" fmla="*/ 906410 h 1861997"/>
              <a:gd name="connsiteX7" fmla="*/ 1156142 w 6932750"/>
              <a:gd name="connsiteY7" fmla="*/ 934174 h 1861997"/>
              <a:gd name="connsiteX8" fmla="*/ 1294862 w 6932750"/>
              <a:gd name="connsiteY8" fmla="*/ 891109 h 1861997"/>
              <a:gd name="connsiteX9" fmla="*/ 1521334 w 6932750"/>
              <a:gd name="connsiteY9" fmla="*/ 790488 h 1861997"/>
              <a:gd name="connsiteX10" fmla="*/ 1800954 w 6932750"/>
              <a:gd name="connsiteY10" fmla="*/ 762116 h 1861997"/>
              <a:gd name="connsiteX11" fmla="*/ 2169744 w 6932750"/>
              <a:gd name="connsiteY11" fmla="*/ 731363 h 1861997"/>
              <a:gd name="connsiteX12" fmla="*/ 2428237 w 6932750"/>
              <a:gd name="connsiteY12" fmla="*/ 707752 h 1861997"/>
              <a:gd name="connsiteX13" fmla="*/ 2841053 w 6932750"/>
              <a:gd name="connsiteY13" fmla="*/ 896277 h 1861997"/>
              <a:gd name="connsiteX14" fmla="*/ 3044474 w 6932750"/>
              <a:gd name="connsiteY14" fmla="*/ 881787 h 1861997"/>
              <a:gd name="connsiteX15" fmla="*/ 3287918 w 6932750"/>
              <a:gd name="connsiteY15" fmla="*/ 833503 h 1861997"/>
              <a:gd name="connsiteX16" fmla="*/ 3439153 w 6932750"/>
              <a:gd name="connsiteY16" fmla="*/ 753705 h 1861997"/>
              <a:gd name="connsiteX17" fmla="*/ 3519355 w 6932750"/>
              <a:gd name="connsiteY17" fmla="*/ 642344 h 1861997"/>
              <a:gd name="connsiteX18" fmla="*/ 3587853 w 6932750"/>
              <a:gd name="connsiteY18" fmla="*/ 429399 h 1861997"/>
              <a:gd name="connsiteX19" fmla="*/ 3714669 w 6932750"/>
              <a:gd name="connsiteY19" fmla="*/ 351781 h 1861997"/>
              <a:gd name="connsiteX20" fmla="*/ 3887182 w 6932750"/>
              <a:gd name="connsiteY20" fmla="*/ 309070 h 1861997"/>
              <a:gd name="connsiteX21" fmla="*/ 4013236 w 6932750"/>
              <a:gd name="connsiteY21" fmla="*/ 270363 h 1861997"/>
              <a:gd name="connsiteX22" fmla="*/ 4129766 w 6932750"/>
              <a:gd name="connsiteY22" fmla="*/ 217570 h 1861997"/>
              <a:gd name="connsiteX23" fmla="*/ 4299492 w 6932750"/>
              <a:gd name="connsiteY23" fmla="*/ 192744 h 1861997"/>
              <a:gd name="connsiteX24" fmla="*/ 4446015 w 6932750"/>
              <a:gd name="connsiteY24" fmla="*/ 158798 h 1861997"/>
              <a:gd name="connsiteX25" fmla="*/ 4537922 w 6932750"/>
              <a:gd name="connsiteY25" fmla="*/ 124854 h 1861997"/>
              <a:gd name="connsiteX26" fmla="*/ 4620303 w 6932750"/>
              <a:gd name="connsiteY26" fmla="*/ 81788 h 1861997"/>
              <a:gd name="connsiteX27" fmla="*/ 4737643 w 6932750"/>
              <a:gd name="connsiteY27" fmla="*/ 52605 h 1861997"/>
              <a:gd name="connsiteX28" fmla="*/ 4872816 w 6932750"/>
              <a:gd name="connsiteY28" fmla="*/ 33150 h 1861997"/>
              <a:gd name="connsiteX29" fmla="*/ 5022278 w 6932750"/>
              <a:gd name="connsiteY29" fmla="*/ 4169 h 1861997"/>
              <a:gd name="connsiteX30" fmla="*/ 5281379 w 6932750"/>
              <a:gd name="connsiteY30" fmla="*/ 132352 h 1861997"/>
              <a:gd name="connsiteX31" fmla="*/ 5739693 w 6932750"/>
              <a:gd name="connsiteY31" fmla="*/ 37101 h 1861997"/>
              <a:gd name="connsiteX32" fmla="*/ 6062632 w 6932750"/>
              <a:gd name="connsiteY32" fmla="*/ 84930 h 1861997"/>
              <a:gd name="connsiteX33" fmla="*/ 6345746 w 6932750"/>
              <a:gd name="connsiteY33" fmla="*/ 156569 h 1861997"/>
              <a:gd name="connsiteX34" fmla="*/ 6535132 w 6932750"/>
              <a:gd name="connsiteY34" fmla="*/ 205005 h 1861997"/>
              <a:gd name="connsiteX35" fmla="*/ 6670103 w 6932750"/>
              <a:gd name="connsiteY35" fmla="*/ 229021 h 1861997"/>
              <a:gd name="connsiteX36" fmla="*/ 6838210 w 6932750"/>
              <a:gd name="connsiteY36" fmla="*/ 205816 h 1861997"/>
              <a:gd name="connsiteX37" fmla="*/ 6932750 w 6932750"/>
              <a:gd name="connsiteY37" fmla="*/ 360242 h 1861997"/>
              <a:gd name="connsiteX38" fmla="*/ 6923022 w 6932750"/>
              <a:gd name="connsiteY38" fmla="*/ 1099544 h 1861997"/>
              <a:gd name="connsiteX39" fmla="*/ 6913295 w 6932750"/>
              <a:gd name="connsiteY39" fmla="*/ 1187093 h 1861997"/>
              <a:gd name="connsiteX40" fmla="*/ 6903567 w 6932750"/>
              <a:gd name="connsiteY40" fmla="*/ 1371919 h 1861997"/>
              <a:gd name="connsiteX41" fmla="*/ 6893839 w 6932750"/>
              <a:gd name="connsiteY41" fmla="*/ 1517834 h 1861997"/>
              <a:gd name="connsiteX42" fmla="*/ 6864657 w 6932750"/>
              <a:gd name="connsiteY42" fmla="*/ 1702659 h 1861997"/>
              <a:gd name="connsiteX43" fmla="*/ 6854929 w 6932750"/>
              <a:gd name="connsiteY43" fmla="*/ 1838846 h 1861997"/>
              <a:gd name="connsiteX44" fmla="*/ 5891891 w 6932750"/>
              <a:gd name="connsiteY44" fmla="*/ 1848574 h 1861997"/>
              <a:gd name="connsiteX45" fmla="*/ 4004725 w 6932750"/>
              <a:gd name="connsiteY45" fmla="*/ 1838846 h 1861997"/>
              <a:gd name="connsiteX46" fmla="*/ 3761533 w 6932750"/>
              <a:gd name="connsiteY46" fmla="*/ 1848574 h 1861997"/>
              <a:gd name="connsiteX47" fmla="*/ 1835457 w 6932750"/>
              <a:gd name="connsiteY47" fmla="*/ 1819391 h 1861997"/>
              <a:gd name="connsiteX48" fmla="*/ 1699269 w 6932750"/>
              <a:gd name="connsiteY48" fmla="*/ 1809663 h 1861997"/>
              <a:gd name="connsiteX49" fmla="*/ 1057244 w 6932750"/>
              <a:gd name="connsiteY49" fmla="*/ 1790208 h 1861997"/>
              <a:gd name="connsiteX50" fmla="*/ 930784 w 6932750"/>
              <a:gd name="connsiteY50" fmla="*/ 1770753 h 1861997"/>
              <a:gd name="connsiteX51" fmla="*/ 697320 w 6932750"/>
              <a:gd name="connsiteY51" fmla="*/ 1761025 h 1861997"/>
              <a:gd name="connsiteX52" fmla="*/ 551405 w 6932750"/>
              <a:gd name="connsiteY52" fmla="*/ 1731842 h 1861997"/>
              <a:gd name="connsiteX53" fmla="*/ 337397 w 6932750"/>
              <a:gd name="connsiteY53" fmla="*/ 1712387 h 1861997"/>
              <a:gd name="connsiteX54" fmla="*/ 4528 w 6932750"/>
              <a:gd name="connsiteY54" fmla="*/ 1697693 h 1861997"/>
              <a:gd name="connsiteX55" fmla="*/ 100791 w 6932750"/>
              <a:gd name="connsiteY55" fmla="*/ 1490475 h 1861997"/>
              <a:gd name="connsiteX0" fmla="*/ 100791 w 6932750"/>
              <a:gd name="connsiteY0" fmla="*/ 1490475 h 1861997"/>
              <a:gd name="connsiteX1" fmla="*/ 181754 w 6932750"/>
              <a:gd name="connsiteY1" fmla="*/ 1399987 h 1861997"/>
              <a:gd name="connsiteX2" fmla="*/ 288961 w 6932750"/>
              <a:gd name="connsiteY2" fmla="*/ 1288423 h 1861997"/>
              <a:gd name="connsiteX3" fmla="*/ 446529 w 6932750"/>
              <a:gd name="connsiteY3" fmla="*/ 1173717 h 1861997"/>
              <a:gd name="connsiteX4" fmla="*/ 654458 w 6932750"/>
              <a:gd name="connsiteY4" fmla="*/ 1043813 h 1861997"/>
              <a:gd name="connsiteX5" fmla="*/ 830873 w 6932750"/>
              <a:gd name="connsiteY5" fmla="*/ 963356 h 1861997"/>
              <a:gd name="connsiteX6" fmla="*/ 992393 w 6932750"/>
              <a:gd name="connsiteY6" fmla="*/ 906410 h 1861997"/>
              <a:gd name="connsiteX7" fmla="*/ 1156142 w 6932750"/>
              <a:gd name="connsiteY7" fmla="*/ 934174 h 1861997"/>
              <a:gd name="connsiteX8" fmla="*/ 1294862 w 6932750"/>
              <a:gd name="connsiteY8" fmla="*/ 891109 h 1861997"/>
              <a:gd name="connsiteX9" fmla="*/ 1521334 w 6932750"/>
              <a:gd name="connsiteY9" fmla="*/ 790488 h 1861997"/>
              <a:gd name="connsiteX10" fmla="*/ 1800954 w 6932750"/>
              <a:gd name="connsiteY10" fmla="*/ 762116 h 1861997"/>
              <a:gd name="connsiteX11" fmla="*/ 2169744 w 6932750"/>
              <a:gd name="connsiteY11" fmla="*/ 731363 h 1861997"/>
              <a:gd name="connsiteX12" fmla="*/ 2428237 w 6932750"/>
              <a:gd name="connsiteY12" fmla="*/ 707752 h 1861997"/>
              <a:gd name="connsiteX13" fmla="*/ 2841053 w 6932750"/>
              <a:gd name="connsiteY13" fmla="*/ 896277 h 1861997"/>
              <a:gd name="connsiteX14" fmla="*/ 3044474 w 6932750"/>
              <a:gd name="connsiteY14" fmla="*/ 881787 h 1861997"/>
              <a:gd name="connsiteX15" fmla="*/ 3287918 w 6932750"/>
              <a:gd name="connsiteY15" fmla="*/ 833503 h 1861997"/>
              <a:gd name="connsiteX16" fmla="*/ 3439153 w 6932750"/>
              <a:gd name="connsiteY16" fmla="*/ 753705 h 1861997"/>
              <a:gd name="connsiteX17" fmla="*/ 3519355 w 6932750"/>
              <a:gd name="connsiteY17" fmla="*/ 642344 h 1861997"/>
              <a:gd name="connsiteX18" fmla="*/ 3587853 w 6932750"/>
              <a:gd name="connsiteY18" fmla="*/ 429399 h 1861997"/>
              <a:gd name="connsiteX19" fmla="*/ 3714669 w 6932750"/>
              <a:gd name="connsiteY19" fmla="*/ 351781 h 1861997"/>
              <a:gd name="connsiteX20" fmla="*/ 3887182 w 6932750"/>
              <a:gd name="connsiteY20" fmla="*/ 309070 h 1861997"/>
              <a:gd name="connsiteX21" fmla="*/ 4013236 w 6932750"/>
              <a:gd name="connsiteY21" fmla="*/ 270363 h 1861997"/>
              <a:gd name="connsiteX22" fmla="*/ 4129766 w 6932750"/>
              <a:gd name="connsiteY22" fmla="*/ 217570 h 1861997"/>
              <a:gd name="connsiteX23" fmla="*/ 4299492 w 6932750"/>
              <a:gd name="connsiteY23" fmla="*/ 192744 h 1861997"/>
              <a:gd name="connsiteX24" fmla="*/ 4446015 w 6932750"/>
              <a:gd name="connsiteY24" fmla="*/ 158798 h 1861997"/>
              <a:gd name="connsiteX25" fmla="*/ 4537922 w 6932750"/>
              <a:gd name="connsiteY25" fmla="*/ 124854 h 1861997"/>
              <a:gd name="connsiteX26" fmla="*/ 4620303 w 6932750"/>
              <a:gd name="connsiteY26" fmla="*/ 81788 h 1861997"/>
              <a:gd name="connsiteX27" fmla="*/ 4737643 w 6932750"/>
              <a:gd name="connsiteY27" fmla="*/ 52605 h 1861997"/>
              <a:gd name="connsiteX28" fmla="*/ 4872816 w 6932750"/>
              <a:gd name="connsiteY28" fmla="*/ 33150 h 1861997"/>
              <a:gd name="connsiteX29" fmla="*/ 5022278 w 6932750"/>
              <a:gd name="connsiteY29" fmla="*/ 4169 h 1861997"/>
              <a:gd name="connsiteX30" fmla="*/ 5281379 w 6932750"/>
              <a:gd name="connsiteY30" fmla="*/ 132352 h 1861997"/>
              <a:gd name="connsiteX31" fmla="*/ 5739693 w 6932750"/>
              <a:gd name="connsiteY31" fmla="*/ 37101 h 1861997"/>
              <a:gd name="connsiteX32" fmla="*/ 6062632 w 6932750"/>
              <a:gd name="connsiteY32" fmla="*/ 84930 h 1861997"/>
              <a:gd name="connsiteX33" fmla="*/ 6345746 w 6932750"/>
              <a:gd name="connsiteY33" fmla="*/ 156569 h 1861997"/>
              <a:gd name="connsiteX34" fmla="*/ 6535132 w 6932750"/>
              <a:gd name="connsiteY34" fmla="*/ 205005 h 1861997"/>
              <a:gd name="connsiteX35" fmla="*/ 6670103 w 6932750"/>
              <a:gd name="connsiteY35" fmla="*/ 229021 h 1861997"/>
              <a:gd name="connsiteX36" fmla="*/ 6847938 w 6932750"/>
              <a:gd name="connsiteY36" fmla="*/ 147450 h 1861997"/>
              <a:gd name="connsiteX37" fmla="*/ 6932750 w 6932750"/>
              <a:gd name="connsiteY37" fmla="*/ 360242 h 1861997"/>
              <a:gd name="connsiteX38" fmla="*/ 6923022 w 6932750"/>
              <a:gd name="connsiteY38" fmla="*/ 1099544 h 1861997"/>
              <a:gd name="connsiteX39" fmla="*/ 6913295 w 6932750"/>
              <a:gd name="connsiteY39" fmla="*/ 1187093 h 1861997"/>
              <a:gd name="connsiteX40" fmla="*/ 6903567 w 6932750"/>
              <a:gd name="connsiteY40" fmla="*/ 1371919 h 1861997"/>
              <a:gd name="connsiteX41" fmla="*/ 6893839 w 6932750"/>
              <a:gd name="connsiteY41" fmla="*/ 1517834 h 1861997"/>
              <a:gd name="connsiteX42" fmla="*/ 6864657 w 6932750"/>
              <a:gd name="connsiteY42" fmla="*/ 1702659 h 1861997"/>
              <a:gd name="connsiteX43" fmla="*/ 6854929 w 6932750"/>
              <a:gd name="connsiteY43" fmla="*/ 1838846 h 1861997"/>
              <a:gd name="connsiteX44" fmla="*/ 5891891 w 6932750"/>
              <a:gd name="connsiteY44" fmla="*/ 1848574 h 1861997"/>
              <a:gd name="connsiteX45" fmla="*/ 4004725 w 6932750"/>
              <a:gd name="connsiteY45" fmla="*/ 1838846 h 1861997"/>
              <a:gd name="connsiteX46" fmla="*/ 3761533 w 6932750"/>
              <a:gd name="connsiteY46" fmla="*/ 1848574 h 1861997"/>
              <a:gd name="connsiteX47" fmla="*/ 1835457 w 6932750"/>
              <a:gd name="connsiteY47" fmla="*/ 1819391 h 1861997"/>
              <a:gd name="connsiteX48" fmla="*/ 1699269 w 6932750"/>
              <a:gd name="connsiteY48" fmla="*/ 1809663 h 1861997"/>
              <a:gd name="connsiteX49" fmla="*/ 1057244 w 6932750"/>
              <a:gd name="connsiteY49" fmla="*/ 1790208 h 1861997"/>
              <a:gd name="connsiteX50" fmla="*/ 930784 w 6932750"/>
              <a:gd name="connsiteY50" fmla="*/ 1770753 h 1861997"/>
              <a:gd name="connsiteX51" fmla="*/ 697320 w 6932750"/>
              <a:gd name="connsiteY51" fmla="*/ 1761025 h 1861997"/>
              <a:gd name="connsiteX52" fmla="*/ 551405 w 6932750"/>
              <a:gd name="connsiteY52" fmla="*/ 1731842 h 1861997"/>
              <a:gd name="connsiteX53" fmla="*/ 337397 w 6932750"/>
              <a:gd name="connsiteY53" fmla="*/ 1712387 h 1861997"/>
              <a:gd name="connsiteX54" fmla="*/ 4528 w 6932750"/>
              <a:gd name="connsiteY54" fmla="*/ 1697693 h 1861997"/>
              <a:gd name="connsiteX55" fmla="*/ 100791 w 6932750"/>
              <a:gd name="connsiteY55" fmla="*/ 1490475 h 1861997"/>
              <a:gd name="connsiteX0" fmla="*/ 100791 w 6925012"/>
              <a:gd name="connsiteY0" fmla="*/ 1612478 h 1984000"/>
              <a:gd name="connsiteX1" fmla="*/ 181754 w 6925012"/>
              <a:gd name="connsiteY1" fmla="*/ 1521990 h 1984000"/>
              <a:gd name="connsiteX2" fmla="*/ 288961 w 6925012"/>
              <a:gd name="connsiteY2" fmla="*/ 1410426 h 1984000"/>
              <a:gd name="connsiteX3" fmla="*/ 446529 w 6925012"/>
              <a:gd name="connsiteY3" fmla="*/ 1295720 h 1984000"/>
              <a:gd name="connsiteX4" fmla="*/ 654458 w 6925012"/>
              <a:gd name="connsiteY4" fmla="*/ 1165816 h 1984000"/>
              <a:gd name="connsiteX5" fmla="*/ 830873 w 6925012"/>
              <a:gd name="connsiteY5" fmla="*/ 1085359 h 1984000"/>
              <a:gd name="connsiteX6" fmla="*/ 992393 w 6925012"/>
              <a:gd name="connsiteY6" fmla="*/ 1028413 h 1984000"/>
              <a:gd name="connsiteX7" fmla="*/ 1156142 w 6925012"/>
              <a:gd name="connsiteY7" fmla="*/ 1056177 h 1984000"/>
              <a:gd name="connsiteX8" fmla="*/ 1294862 w 6925012"/>
              <a:gd name="connsiteY8" fmla="*/ 1013112 h 1984000"/>
              <a:gd name="connsiteX9" fmla="*/ 1521334 w 6925012"/>
              <a:gd name="connsiteY9" fmla="*/ 912491 h 1984000"/>
              <a:gd name="connsiteX10" fmla="*/ 1800954 w 6925012"/>
              <a:gd name="connsiteY10" fmla="*/ 884119 h 1984000"/>
              <a:gd name="connsiteX11" fmla="*/ 2169744 w 6925012"/>
              <a:gd name="connsiteY11" fmla="*/ 853366 h 1984000"/>
              <a:gd name="connsiteX12" fmla="*/ 2428237 w 6925012"/>
              <a:gd name="connsiteY12" fmla="*/ 829755 h 1984000"/>
              <a:gd name="connsiteX13" fmla="*/ 2841053 w 6925012"/>
              <a:gd name="connsiteY13" fmla="*/ 1018280 h 1984000"/>
              <a:gd name="connsiteX14" fmla="*/ 3044474 w 6925012"/>
              <a:gd name="connsiteY14" fmla="*/ 1003790 h 1984000"/>
              <a:gd name="connsiteX15" fmla="*/ 3287918 w 6925012"/>
              <a:gd name="connsiteY15" fmla="*/ 955506 h 1984000"/>
              <a:gd name="connsiteX16" fmla="*/ 3439153 w 6925012"/>
              <a:gd name="connsiteY16" fmla="*/ 875708 h 1984000"/>
              <a:gd name="connsiteX17" fmla="*/ 3519355 w 6925012"/>
              <a:gd name="connsiteY17" fmla="*/ 764347 h 1984000"/>
              <a:gd name="connsiteX18" fmla="*/ 3587853 w 6925012"/>
              <a:gd name="connsiteY18" fmla="*/ 551402 h 1984000"/>
              <a:gd name="connsiteX19" fmla="*/ 3714669 w 6925012"/>
              <a:gd name="connsiteY19" fmla="*/ 473784 h 1984000"/>
              <a:gd name="connsiteX20" fmla="*/ 3887182 w 6925012"/>
              <a:gd name="connsiteY20" fmla="*/ 431073 h 1984000"/>
              <a:gd name="connsiteX21" fmla="*/ 4013236 w 6925012"/>
              <a:gd name="connsiteY21" fmla="*/ 392366 h 1984000"/>
              <a:gd name="connsiteX22" fmla="*/ 4129766 w 6925012"/>
              <a:gd name="connsiteY22" fmla="*/ 339573 h 1984000"/>
              <a:gd name="connsiteX23" fmla="*/ 4299492 w 6925012"/>
              <a:gd name="connsiteY23" fmla="*/ 314747 h 1984000"/>
              <a:gd name="connsiteX24" fmla="*/ 4446015 w 6925012"/>
              <a:gd name="connsiteY24" fmla="*/ 280801 h 1984000"/>
              <a:gd name="connsiteX25" fmla="*/ 4537922 w 6925012"/>
              <a:gd name="connsiteY25" fmla="*/ 246857 h 1984000"/>
              <a:gd name="connsiteX26" fmla="*/ 4620303 w 6925012"/>
              <a:gd name="connsiteY26" fmla="*/ 203791 h 1984000"/>
              <a:gd name="connsiteX27" fmla="*/ 4737643 w 6925012"/>
              <a:gd name="connsiteY27" fmla="*/ 174608 h 1984000"/>
              <a:gd name="connsiteX28" fmla="*/ 4872816 w 6925012"/>
              <a:gd name="connsiteY28" fmla="*/ 155153 h 1984000"/>
              <a:gd name="connsiteX29" fmla="*/ 5022278 w 6925012"/>
              <a:gd name="connsiteY29" fmla="*/ 126172 h 1984000"/>
              <a:gd name="connsiteX30" fmla="*/ 5281379 w 6925012"/>
              <a:gd name="connsiteY30" fmla="*/ 254355 h 1984000"/>
              <a:gd name="connsiteX31" fmla="*/ 5739693 w 6925012"/>
              <a:gd name="connsiteY31" fmla="*/ 159104 h 1984000"/>
              <a:gd name="connsiteX32" fmla="*/ 6062632 w 6925012"/>
              <a:gd name="connsiteY32" fmla="*/ 206933 h 1984000"/>
              <a:gd name="connsiteX33" fmla="*/ 6345746 w 6925012"/>
              <a:gd name="connsiteY33" fmla="*/ 278572 h 1984000"/>
              <a:gd name="connsiteX34" fmla="*/ 6535132 w 6925012"/>
              <a:gd name="connsiteY34" fmla="*/ 327008 h 1984000"/>
              <a:gd name="connsiteX35" fmla="*/ 6670103 w 6925012"/>
              <a:gd name="connsiteY35" fmla="*/ 351024 h 1984000"/>
              <a:gd name="connsiteX36" fmla="*/ 6847938 w 6925012"/>
              <a:gd name="connsiteY36" fmla="*/ 269453 h 1984000"/>
              <a:gd name="connsiteX37" fmla="*/ 6923023 w 6925012"/>
              <a:gd name="connsiteY37" fmla="*/ 34772 h 1984000"/>
              <a:gd name="connsiteX38" fmla="*/ 6923022 w 6925012"/>
              <a:gd name="connsiteY38" fmla="*/ 1221547 h 1984000"/>
              <a:gd name="connsiteX39" fmla="*/ 6913295 w 6925012"/>
              <a:gd name="connsiteY39" fmla="*/ 1309096 h 1984000"/>
              <a:gd name="connsiteX40" fmla="*/ 6903567 w 6925012"/>
              <a:gd name="connsiteY40" fmla="*/ 1493922 h 1984000"/>
              <a:gd name="connsiteX41" fmla="*/ 6893839 w 6925012"/>
              <a:gd name="connsiteY41" fmla="*/ 1639837 h 1984000"/>
              <a:gd name="connsiteX42" fmla="*/ 6864657 w 6925012"/>
              <a:gd name="connsiteY42" fmla="*/ 1824662 h 1984000"/>
              <a:gd name="connsiteX43" fmla="*/ 6854929 w 6925012"/>
              <a:gd name="connsiteY43" fmla="*/ 1960849 h 1984000"/>
              <a:gd name="connsiteX44" fmla="*/ 5891891 w 6925012"/>
              <a:gd name="connsiteY44" fmla="*/ 1970577 h 1984000"/>
              <a:gd name="connsiteX45" fmla="*/ 4004725 w 6925012"/>
              <a:gd name="connsiteY45" fmla="*/ 1960849 h 1984000"/>
              <a:gd name="connsiteX46" fmla="*/ 3761533 w 6925012"/>
              <a:gd name="connsiteY46" fmla="*/ 1970577 h 1984000"/>
              <a:gd name="connsiteX47" fmla="*/ 1835457 w 6925012"/>
              <a:gd name="connsiteY47" fmla="*/ 1941394 h 1984000"/>
              <a:gd name="connsiteX48" fmla="*/ 1699269 w 6925012"/>
              <a:gd name="connsiteY48" fmla="*/ 1931666 h 1984000"/>
              <a:gd name="connsiteX49" fmla="*/ 1057244 w 6925012"/>
              <a:gd name="connsiteY49" fmla="*/ 1912211 h 1984000"/>
              <a:gd name="connsiteX50" fmla="*/ 930784 w 6925012"/>
              <a:gd name="connsiteY50" fmla="*/ 1892756 h 1984000"/>
              <a:gd name="connsiteX51" fmla="*/ 697320 w 6925012"/>
              <a:gd name="connsiteY51" fmla="*/ 1883028 h 1984000"/>
              <a:gd name="connsiteX52" fmla="*/ 551405 w 6925012"/>
              <a:gd name="connsiteY52" fmla="*/ 1853845 h 1984000"/>
              <a:gd name="connsiteX53" fmla="*/ 337397 w 6925012"/>
              <a:gd name="connsiteY53" fmla="*/ 1834390 h 1984000"/>
              <a:gd name="connsiteX54" fmla="*/ 4528 w 6925012"/>
              <a:gd name="connsiteY54" fmla="*/ 1819696 h 1984000"/>
              <a:gd name="connsiteX55" fmla="*/ 100791 w 6925012"/>
              <a:gd name="connsiteY55" fmla="*/ 1612478 h 1984000"/>
              <a:gd name="connsiteX0" fmla="*/ 100791 w 7370548"/>
              <a:gd name="connsiteY0" fmla="*/ 1631687 h 2003209"/>
              <a:gd name="connsiteX1" fmla="*/ 181754 w 7370548"/>
              <a:gd name="connsiteY1" fmla="*/ 1541199 h 2003209"/>
              <a:gd name="connsiteX2" fmla="*/ 288961 w 7370548"/>
              <a:gd name="connsiteY2" fmla="*/ 1429635 h 2003209"/>
              <a:gd name="connsiteX3" fmla="*/ 446529 w 7370548"/>
              <a:gd name="connsiteY3" fmla="*/ 1314929 h 2003209"/>
              <a:gd name="connsiteX4" fmla="*/ 654458 w 7370548"/>
              <a:gd name="connsiteY4" fmla="*/ 1185025 h 2003209"/>
              <a:gd name="connsiteX5" fmla="*/ 830873 w 7370548"/>
              <a:gd name="connsiteY5" fmla="*/ 1104568 h 2003209"/>
              <a:gd name="connsiteX6" fmla="*/ 992393 w 7370548"/>
              <a:gd name="connsiteY6" fmla="*/ 1047622 h 2003209"/>
              <a:gd name="connsiteX7" fmla="*/ 1156142 w 7370548"/>
              <a:gd name="connsiteY7" fmla="*/ 1075386 h 2003209"/>
              <a:gd name="connsiteX8" fmla="*/ 1294862 w 7370548"/>
              <a:gd name="connsiteY8" fmla="*/ 1032321 h 2003209"/>
              <a:gd name="connsiteX9" fmla="*/ 1521334 w 7370548"/>
              <a:gd name="connsiteY9" fmla="*/ 931700 h 2003209"/>
              <a:gd name="connsiteX10" fmla="*/ 1800954 w 7370548"/>
              <a:gd name="connsiteY10" fmla="*/ 903328 h 2003209"/>
              <a:gd name="connsiteX11" fmla="*/ 2169744 w 7370548"/>
              <a:gd name="connsiteY11" fmla="*/ 872575 h 2003209"/>
              <a:gd name="connsiteX12" fmla="*/ 2428237 w 7370548"/>
              <a:gd name="connsiteY12" fmla="*/ 848964 h 2003209"/>
              <a:gd name="connsiteX13" fmla="*/ 2841053 w 7370548"/>
              <a:gd name="connsiteY13" fmla="*/ 1037489 h 2003209"/>
              <a:gd name="connsiteX14" fmla="*/ 3044474 w 7370548"/>
              <a:gd name="connsiteY14" fmla="*/ 1022999 h 2003209"/>
              <a:gd name="connsiteX15" fmla="*/ 3287918 w 7370548"/>
              <a:gd name="connsiteY15" fmla="*/ 974715 h 2003209"/>
              <a:gd name="connsiteX16" fmla="*/ 3439153 w 7370548"/>
              <a:gd name="connsiteY16" fmla="*/ 894917 h 2003209"/>
              <a:gd name="connsiteX17" fmla="*/ 3519355 w 7370548"/>
              <a:gd name="connsiteY17" fmla="*/ 783556 h 2003209"/>
              <a:gd name="connsiteX18" fmla="*/ 3587853 w 7370548"/>
              <a:gd name="connsiteY18" fmla="*/ 570611 h 2003209"/>
              <a:gd name="connsiteX19" fmla="*/ 3714669 w 7370548"/>
              <a:gd name="connsiteY19" fmla="*/ 492993 h 2003209"/>
              <a:gd name="connsiteX20" fmla="*/ 3887182 w 7370548"/>
              <a:gd name="connsiteY20" fmla="*/ 450282 h 2003209"/>
              <a:gd name="connsiteX21" fmla="*/ 4013236 w 7370548"/>
              <a:gd name="connsiteY21" fmla="*/ 411575 h 2003209"/>
              <a:gd name="connsiteX22" fmla="*/ 4129766 w 7370548"/>
              <a:gd name="connsiteY22" fmla="*/ 358782 h 2003209"/>
              <a:gd name="connsiteX23" fmla="*/ 4299492 w 7370548"/>
              <a:gd name="connsiteY23" fmla="*/ 333956 h 2003209"/>
              <a:gd name="connsiteX24" fmla="*/ 4446015 w 7370548"/>
              <a:gd name="connsiteY24" fmla="*/ 300010 h 2003209"/>
              <a:gd name="connsiteX25" fmla="*/ 4537922 w 7370548"/>
              <a:gd name="connsiteY25" fmla="*/ 266066 h 2003209"/>
              <a:gd name="connsiteX26" fmla="*/ 4620303 w 7370548"/>
              <a:gd name="connsiteY26" fmla="*/ 223000 h 2003209"/>
              <a:gd name="connsiteX27" fmla="*/ 4737643 w 7370548"/>
              <a:gd name="connsiteY27" fmla="*/ 193817 h 2003209"/>
              <a:gd name="connsiteX28" fmla="*/ 4872816 w 7370548"/>
              <a:gd name="connsiteY28" fmla="*/ 174362 h 2003209"/>
              <a:gd name="connsiteX29" fmla="*/ 5022278 w 7370548"/>
              <a:gd name="connsiteY29" fmla="*/ 145381 h 2003209"/>
              <a:gd name="connsiteX30" fmla="*/ 5281379 w 7370548"/>
              <a:gd name="connsiteY30" fmla="*/ 273564 h 2003209"/>
              <a:gd name="connsiteX31" fmla="*/ 5739693 w 7370548"/>
              <a:gd name="connsiteY31" fmla="*/ 178313 h 2003209"/>
              <a:gd name="connsiteX32" fmla="*/ 6062632 w 7370548"/>
              <a:gd name="connsiteY32" fmla="*/ 226142 h 2003209"/>
              <a:gd name="connsiteX33" fmla="*/ 6345746 w 7370548"/>
              <a:gd name="connsiteY33" fmla="*/ 297781 h 2003209"/>
              <a:gd name="connsiteX34" fmla="*/ 6535132 w 7370548"/>
              <a:gd name="connsiteY34" fmla="*/ 346217 h 2003209"/>
              <a:gd name="connsiteX35" fmla="*/ 6670103 w 7370548"/>
              <a:gd name="connsiteY35" fmla="*/ 370233 h 2003209"/>
              <a:gd name="connsiteX36" fmla="*/ 6847938 w 7370548"/>
              <a:gd name="connsiteY36" fmla="*/ 288662 h 2003209"/>
              <a:gd name="connsiteX37" fmla="*/ 6923023 w 7370548"/>
              <a:gd name="connsiteY37" fmla="*/ 53981 h 2003209"/>
              <a:gd name="connsiteX38" fmla="*/ 7370494 w 7370548"/>
              <a:gd name="connsiteY38" fmla="*/ 73436 h 2003209"/>
              <a:gd name="connsiteX39" fmla="*/ 6913295 w 7370548"/>
              <a:gd name="connsiteY39" fmla="*/ 1328305 h 2003209"/>
              <a:gd name="connsiteX40" fmla="*/ 6903567 w 7370548"/>
              <a:gd name="connsiteY40" fmla="*/ 1513131 h 2003209"/>
              <a:gd name="connsiteX41" fmla="*/ 6893839 w 7370548"/>
              <a:gd name="connsiteY41" fmla="*/ 1659046 h 2003209"/>
              <a:gd name="connsiteX42" fmla="*/ 6864657 w 7370548"/>
              <a:gd name="connsiteY42" fmla="*/ 1843871 h 2003209"/>
              <a:gd name="connsiteX43" fmla="*/ 6854929 w 7370548"/>
              <a:gd name="connsiteY43" fmla="*/ 1980058 h 2003209"/>
              <a:gd name="connsiteX44" fmla="*/ 5891891 w 7370548"/>
              <a:gd name="connsiteY44" fmla="*/ 1989786 h 2003209"/>
              <a:gd name="connsiteX45" fmla="*/ 4004725 w 7370548"/>
              <a:gd name="connsiteY45" fmla="*/ 1980058 h 2003209"/>
              <a:gd name="connsiteX46" fmla="*/ 3761533 w 7370548"/>
              <a:gd name="connsiteY46" fmla="*/ 1989786 h 2003209"/>
              <a:gd name="connsiteX47" fmla="*/ 1835457 w 7370548"/>
              <a:gd name="connsiteY47" fmla="*/ 1960603 h 2003209"/>
              <a:gd name="connsiteX48" fmla="*/ 1699269 w 7370548"/>
              <a:gd name="connsiteY48" fmla="*/ 1950875 h 2003209"/>
              <a:gd name="connsiteX49" fmla="*/ 1057244 w 7370548"/>
              <a:gd name="connsiteY49" fmla="*/ 1931420 h 2003209"/>
              <a:gd name="connsiteX50" fmla="*/ 930784 w 7370548"/>
              <a:gd name="connsiteY50" fmla="*/ 1911965 h 2003209"/>
              <a:gd name="connsiteX51" fmla="*/ 697320 w 7370548"/>
              <a:gd name="connsiteY51" fmla="*/ 1902237 h 2003209"/>
              <a:gd name="connsiteX52" fmla="*/ 551405 w 7370548"/>
              <a:gd name="connsiteY52" fmla="*/ 1873054 h 2003209"/>
              <a:gd name="connsiteX53" fmla="*/ 337397 w 7370548"/>
              <a:gd name="connsiteY53" fmla="*/ 1853599 h 2003209"/>
              <a:gd name="connsiteX54" fmla="*/ 4528 w 7370548"/>
              <a:gd name="connsiteY54" fmla="*/ 1838905 h 2003209"/>
              <a:gd name="connsiteX55" fmla="*/ 100791 w 7370548"/>
              <a:gd name="connsiteY55" fmla="*/ 1631687 h 2003209"/>
              <a:gd name="connsiteX0" fmla="*/ 100791 w 7370600"/>
              <a:gd name="connsiteY0" fmla="*/ 1690216 h 2061738"/>
              <a:gd name="connsiteX1" fmla="*/ 181754 w 7370600"/>
              <a:gd name="connsiteY1" fmla="*/ 1599728 h 2061738"/>
              <a:gd name="connsiteX2" fmla="*/ 288961 w 7370600"/>
              <a:gd name="connsiteY2" fmla="*/ 1488164 h 2061738"/>
              <a:gd name="connsiteX3" fmla="*/ 446529 w 7370600"/>
              <a:gd name="connsiteY3" fmla="*/ 1373458 h 2061738"/>
              <a:gd name="connsiteX4" fmla="*/ 654458 w 7370600"/>
              <a:gd name="connsiteY4" fmla="*/ 1243554 h 2061738"/>
              <a:gd name="connsiteX5" fmla="*/ 830873 w 7370600"/>
              <a:gd name="connsiteY5" fmla="*/ 1163097 h 2061738"/>
              <a:gd name="connsiteX6" fmla="*/ 992393 w 7370600"/>
              <a:gd name="connsiteY6" fmla="*/ 1106151 h 2061738"/>
              <a:gd name="connsiteX7" fmla="*/ 1156142 w 7370600"/>
              <a:gd name="connsiteY7" fmla="*/ 1133915 h 2061738"/>
              <a:gd name="connsiteX8" fmla="*/ 1294862 w 7370600"/>
              <a:gd name="connsiteY8" fmla="*/ 1090850 h 2061738"/>
              <a:gd name="connsiteX9" fmla="*/ 1521334 w 7370600"/>
              <a:gd name="connsiteY9" fmla="*/ 990229 h 2061738"/>
              <a:gd name="connsiteX10" fmla="*/ 1800954 w 7370600"/>
              <a:gd name="connsiteY10" fmla="*/ 961857 h 2061738"/>
              <a:gd name="connsiteX11" fmla="*/ 2169744 w 7370600"/>
              <a:gd name="connsiteY11" fmla="*/ 931104 h 2061738"/>
              <a:gd name="connsiteX12" fmla="*/ 2428237 w 7370600"/>
              <a:gd name="connsiteY12" fmla="*/ 907493 h 2061738"/>
              <a:gd name="connsiteX13" fmla="*/ 2841053 w 7370600"/>
              <a:gd name="connsiteY13" fmla="*/ 1096018 h 2061738"/>
              <a:gd name="connsiteX14" fmla="*/ 3044474 w 7370600"/>
              <a:gd name="connsiteY14" fmla="*/ 1081528 h 2061738"/>
              <a:gd name="connsiteX15" fmla="*/ 3287918 w 7370600"/>
              <a:gd name="connsiteY15" fmla="*/ 1033244 h 2061738"/>
              <a:gd name="connsiteX16" fmla="*/ 3439153 w 7370600"/>
              <a:gd name="connsiteY16" fmla="*/ 953446 h 2061738"/>
              <a:gd name="connsiteX17" fmla="*/ 3519355 w 7370600"/>
              <a:gd name="connsiteY17" fmla="*/ 842085 h 2061738"/>
              <a:gd name="connsiteX18" fmla="*/ 3587853 w 7370600"/>
              <a:gd name="connsiteY18" fmla="*/ 629140 h 2061738"/>
              <a:gd name="connsiteX19" fmla="*/ 3714669 w 7370600"/>
              <a:gd name="connsiteY19" fmla="*/ 551522 h 2061738"/>
              <a:gd name="connsiteX20" fmla="*/ 3887182 w 7370600"/>
              <a:gd name="connsiteY20" fmla="*/ 508811 h 2061738"/>
              <a:gd name="connsiteX21" fmla="*/ 4013236 w 7370600"/>
              <a:gd name="connsiteY21" fmla="*/ 470104 h 2061738"/>
              <a:gd name="connsiteX22" fmla="*/ 4129766 w 7370600"/>
              <a:gd name="connsiteY22" fmla="*/ 417311 h 2061738"/>
              <a:gd name="connsiteX23" fmla="*/ 4299492 w 7370600"/>
              <a:gd name="connsiteY23" fmla="*/ 392485 h 2061738"/>
              <a:gd name="connsiteX24" fmla="*/ 4446015 w 7370600"/>
              <a:gd name="connsiteY24" fmla="*/ 358539 h 2061738"/>
              <a:gd name="connsiteX25" fmla="*/ 4537922 w 7370600"/>
              <a:gd name="connsiteY25" fmla="*/ 324595 h 2061738"/>
              <a:gd name="connsiteX26" fmla="*/ 4620303 w 7370600"/>
              <a:gd name="connsiteY26" fmla="*/ 281529 h 2061738"/>
              <a:gd name="connsiteX27" fmla="*/ 4737643 w 7370600"/>
              <a:gd name="connsiteY27" fmla="*/ 252346 h 2061738"/>
              <a:gd name="connsiteX28" fmla="*/ 4872816 w 7370600"/>
              <a:gd name="connsiteY28" fmla="*/ 232891 h 2061738"/>
              <a:gd name="connsiteX29" fmla="*/ 5022278 w 7370600"/>
              <a:gd name="connsiteY29" fmla="*/ 203910 h 2061738"/>
              <a:gd name="connsiteX30" fmla="*/ 5281379 w 7370600"/>
              <a:gd name="connsiteY30" fmla="*/ 332093 h 2061738"/>
              <a:gd name="connsiteX31" fmla="*/ 5739693 w 7370600"/>
              <a:gd name="connsiteY31" fmla="*/ 236842 h 2061738"/>
              <a:gd name="connsiteX32" fmla="*/ 6062632 w 7370600"/>
              <a:gd name="connsiteY32" fmla="*/ 284671 h 2061738"/>
              <a:gd name="connsiteX33" fmla="*/ 6345746 w 7370600"/>
              <a:gd name="connsiteY33" fmla="*/ 356310 h 2061738"/>
              <a:gd name="connsiteX34" fmla="*/ 6535132 w 7370600"/>
              <a:gd name="connsiteY34" fmla="*/ 404746 h 2061738"/>
              <a:gd name="connsiteX35" fmla="*/ 6670103 w 7370600"/>
              <a:gd name="connsiteY35" fmla="*/ 428762 h 2061738"/>
              <a:gd name="connsiteX36" fmla="*/ 6847938 w 7370600"/>
              <a:gd name="connsiteY36" fmla="*/ 347191 h 2061738"/>
              <a:gd name="connsiteX37" fmla="*/ 6923023 w 7370600"/>
              <a:gd name="connsiteY37" fmla="*/ 112510 h 2061738"/>
              <a:gd name="connsiteX38" fmla="*/ 7370494 w 7370600"/>
              <a:gd name="connsiteY38" fmla="*/ 131965 h 2061738"/>
              <a:gd name="connsiteX39" fmla="*/ 6913295 w 7370600"/>
              <a:gd name="connsiteY39" fmla="*/ 1386834 h 2061738"/>
              <a:gd name="connsiteX40" fmla="*/ 6903567 w 7370600"/>
              <a:gd name="connsiteY40" fmla="*/ 1571660 h 2061738"/>
              <a:gd name="connsiteX41" fmla="*/ 6893839 w 7370600"/>
              <a:gd name="connsiteY41" fmla="*/ 1717575 h 2061738"/>
              <a:gd name="connsiteX42" fmla="*/ 6864657 w 7370600"/>
              <a:gd name="connsiteY42" fmla="*/ 1902400 h 2061738"/>
              <a:gd name="connsiteX43" fmla="*/ 6854929 w 7370600"/>
              <a:gd name="connsiteY43" fmla="*/ 2038587 h 2061738"/>
              <a:gd name="connsiteX44" fmla="*/ 5891891 w 7370600"/>
              <a:gd name="connsiteY44" fmla="*/ 2048315 h 2061738"/>
              <a:gd name="connsiteX45" fmla="*/ 4004725 w 7370600"/>
              <a:gd name="connsiteY45" fmla="*/ 2038587 h 2061738"/>
              <a:gd name="connsiteX46" fmla="*/ 3761533 w 7370600"/>
              <a:gd name="connsiteY46" fmla="*/ 2048315 h 2061738"/>
              <a:gd name="connsiteX47" fmla="*/ 1835457 w 7370600"/>
              <a:gd name="connsiteY47" fmla="*/ 2019132 h 2061738"/>
              <a:gd name="connsiteX48" fmla="*/ 1699269 w 7370600"/>
              <a:gd name="connsiteY48" fmla="*/ 2009404 h 2061738"/>
              <a:gd name="connsiteX49" fmla="*/ 1057244 w 7370600"/>
              <a:gd name="connsiteY49" fmla="*/ 1989949 h 2061738"/>
              <a:gd name="connsiteX50" fmla="*/ 930784 w 7370600"/>
              <a:gd name="connsiteY50" fmla="*/ 1970494 h 2061738"/>
              <a:gd name="connsiteX51" fmla="*/ 697320 w 7370600"/>
              <a:gd name="connsiteY51" fmla="*/ 1960766 h 2061738"/>
              <a:gd name="connsiteX52" fmla="*/ 551405 w 7370600"/>
              <a:gd name="connsiteY52" fmla="*/ 1931583 h 2061738"/>
              <a:gd name="connsiteX53" fmla="*/ 337397 w 7370600"/>
              <a:gd name="connsiteY53" fmla="*/ 1912128 h 2061738"/>
              <a:gd name="connsiteX54" fmla="*/ 4528 w 7370600"/>
              <a:gd name="connsiteY54" fmla="*/ 1897434 h 2061738"/>
              <a:gd name="connsiteX55" fmla="*/ 100791 w 7370600"/>
              <a:gd name="connsiteY55" fmla="*/ 1690216 h 2061738"/>
              <a:gd name="connsiteX0" fmla="*/ 100791 w 7370600"/>
              <a:gd name="connsiteY0" fmla="*/ 1690216 h 2061738"/>
              <a:gd name="connsiteX1" fmla="*/ 181754 w 7370600"/>
              <a:gd name="connsiteY1" fmla="*/ 1599728 h 2061738"/>
              <a:gd name="connsiteX2" fmla="*/ 288961 w 7370600"/>
              <a:gd name="connsiteY2" fmla="*/ 1488164 h 2061738"/>
              <a:gd name="connsiteX3" fmla="*/ 446529 w 7370600"/>
              <a:gd name="connsiteY3" fmla="*/ 1373458 h 2061738"/>
              <a:gd name="connsiteX4" fmla="*/ 654458 w 7370600"/>
              <a:gd name="connsiteY4" fmla="*/ 1243554 h 2061738"/>
              <a:gd name="connsiteX5" fmla="*/ 830873 w 7370600"/>
              <a:gd name="connsiteY5" fmla="*/ 1163097 h 2061738"/>
              <a:gd name="connsiteX6" fmla="*/ 992393 w 7370600"/>
              <a:gd name="connsiteY6" fmla="*/ 1106151 h 2061738"/>
              <a:gd name="connsiteX7" fmla="*/ 1156142 w 7370600"/>
              <a:gd name="connsiteY7" fmla="*/ 1133915 h 2061738"/>
              <a:gd name="connsiteX8" fmla="*/ 1294862 w 7370600"/>
              <a:gd name="connsiteY8" fmla="*/ 1090850 h 2061738"/>
              <a:gd name="connsiteX9" fmla="*/ 1521334 w 7370600"/>
              <a:gd name="connsiteY9" fmla="*/ 990229 h 2061738"/>
              <a:gd name="connsiteX10" fmla="*/ 1800954 w 7370600"/>
              <a:gd name="connsiteY10" fmla="*/ 961857 h 2061738"/>
              <a:gd name="connsiteX11" fmla="*/ 2169744 w 7370600"/>
              <a:gd name="connsiteY11" fmla="*/ 931104 h 2061738"/>
              <a:gd name="connsiteX12" fmla="*/ 2428237 w 7370600"/>
              <a:gd name="connsiteY12" fmla="*/ 907493 h 2061738"/>
              <a:gd name="connsiteX13" fmla="*/ 2841053 w 7370600"/>
              <a:gd name="connsiteY13" fmla="*/ 1096018 h 2061738"/>
              <a:gd name="connsiteX14" fmla="*/ 3044474 w 7370600"/>
              <a:gd name="connsiteY14" fmla="*/ 1081528 h 2061738"/>
              <a:gd name="connsiteX15" fmla="*/ 3287918 w 7370600"/>
              <a:gd name="connsiteY15" fmla="*/ 1033244 h 2061738"/>
              <a:gd name="connsiteX16" fmla="*/ 3439153 w 7370600"/>
              <a:gd name="connsiteY16" fmla="*/ 953446 h 2061738"/>
              <a:gd name="connsiteX17" fmla="*/ 3519355 w 7370600"/>
              <a:gd name="connsiteY17" fmla="*/ 842085 h 2061738"/>
              <a:gd name="connsiteX18" fmla="*/ 3587853 w 7370600"/>
              <a:gd name="connsiteY18" fmla="*/ 629140 h 2061738"/>
              <a:gd name="connsiteX19" fmla="*/ 3714669 w 7370600"/>
              <a:gd name="connsiteY19" fmla="*/ 551522 h 2061738"/>
              <a:gd name="connsiteX20" fmla="*/ 3887182 w 7370600"/>
              <a:gd name="connsiteY20" fmla="*/ 508811 h 2061738"/>
              <a:gd name="connsiteX21" fmla="*/ 4013236 w 7370600"/>
              <a:gd name="connsiteY21" fmla="*/ 470104 h 2061738"/>
              <a:gd name="connsiteX22" fmla="*/ 4129766 w 7370600"/>
              <a:gd name="connsiteY22" fmla="*/ 417311 h 2061738"/>
              <a:gd name="connsiteX23" fmla="*/ 4299492 w 7370600"/>
              <a:gd name="connsiteY23" fmla="*/ 392485 h 2061738"/>
              <a:gd name="connsiteX24" fmla="*/ 4446015 w 7370600"/>
              <a:gd name="connsiteY24" fmla="*/ 358539 h 2061738"/>
              <a:gd name="connsiteX25" fmla="*/ 4537922 w 7370600"/>
              <a:gd name="connsiteY25" fmla="*/ 324595 h 2061738"/>
              <a:gd name="connsiteX26" fmla="*/ 4620303 w 7370600"/>
              <a:gd name="connsiteY26" fmla="*/ 281529 h 2061738"/>
              <a:gd name="connsiteX27" fmla="*/ 4737643 w 7370600"/>
              <a:gd name="connsiteY27" fmla="*/ 252346 h 2061738"/>
              <a:gd name="connsiteX28" fmla="*/ 4872816 w 7370600"/>
              <a:gd name="connsiteY28" fmla="*/ 232891 h 2061738"/>
              <a:gd name="connsiteX29" fmla="*/ 5022278 w 7370600"/>
              <a:gd name="connsiteY29" fmla="*/ 203910 h 2061738"/>
              <a:gd name="connsiteX30" fmla="*/ 5281379 w 7370600"/>
              <a:gd name="connsiteY30" fmla="*/ 332093 h 2061738"/>
              <a:gd name="connsiteX31" fmla="*/ 5739693 w 7370600"/>
              <a:gd name="connsiteY31" fmla="*/ 236842 h 2061738"/>
              <a:gd name="connsiteX32" fmla="*/ 6062632 w 7370600"/>
              <a:gd name="connsiteY32" fmla="*/ 284671 h 2061738"/>
              <a:gd name="connsiteX33" fmla="*/ 6345746 w 7370600"/>
              <a:gd name="connsiteY33" fmla="*/ 356310 h 2061738"/>
              <a:gd name="connsiteX34" fmla="*/ 6535132 w 7370600"/>
              <a:gd name="connsiteY34" fmla="*/ 404746 h 2061738"/>
              <a:gd name="connsiteX35" fmla="*/ 6670103 w 7370600"/>
              <a:gd name="connsiteY35" fmla="*/ 428762 h 2061738"/>
              <a:gd name="connsiteX36" fmla="*/ 6847938 w 7370600"/>
              <a:gd name="connsiteY36" fmla="*/ 347191 h 2061738"/>
              <a:gd name="connsiteX37" fmla="*/ 6923023 w 7370600"/>
              <a:gd name="connsiteY37" fmla="*/ 112510 h 2061738"/>
              <a:gd name="connsiteX38" fmla="*/ 7370494 w 7370600"/>
              <a:gd name="connsiteY38" fmla="*/ 131965 h 2061738"/>
              <a:gd name="connsiteX39" fmla="*/ 6913295 w 7370600"/>
              <a:gd name="connsiteY39" fmla="*/ 1386834 h 2061738"/>
              <a:gd name="connsiteX40" fmla="*/ 6903567 w 7370600"/>
              <a:gd name="connsiteY40" fmla="*/ 1571660 h 2061738"/>
              <a:gd name="connsiteX41" fmla="*/ 6893839 w 7370600"/>
              <a:gd name="connsiteY41" fmla="*/ 1717575 h 2061738"/>
              <a:gd name="connsiteX42" fmla="*/ 6864657 w 7370600"/>
              <a:gd name="connsiteY42" fmla="*/ 1902400 h 2061738"/>
              <a:gd name="connsiteX43" fmla="*/ 6854929 w 7370600"/>
              <a:gd name="connsiteY43" fmla="*/ 2038587 h 2061738"/>
              <a:gd name="connsiteX44" fmla="*/ 5891891 w 7370600"/>
              <a:gd name="connsiteY44" fmla="*/ 2048315 h 2061738"/>
              <a:gd name="connsiteX45" fmla="*/ 4004725 w 7370600"/>
              <a:gd name="connsiteY45" fmla="*/ 2038587 h 2061738"/>
              <a:gd name="connsiteX46" fmla="*/ 3761533 w 7370600"/>
              <a:gd name="connsiteY46" fmla="*/ 2048315 h 2061738"/>
              <a:gd name="connsiteX47" fmla="*/ 1835457 w 7370600"/>
              <a:gd name="connsiteY47" fmla="*/ 2019132 h 2061738"/>
              <a:gd name="connsiteX48" fmla="*/ 1699269 w 7370600"/>
              <a:gd name="connsiteY48" fmla="*/ 2009404 h 2061738"/>
              <a:gd name="connsiteX49" fmla="*/ 1057244 w 7370600"/>
              <a:gd name="connsiteY49" fmla="*/ 1989949 h 2061738"/>
              <a:gd name="connsiteX50" fmla="*/ 930784 w 7370600"/>
              <a:gd name="connsiteY50" fmla="*/ 1970494 h 2061738"/>
              <a:gd name="connsiteX51" fmla="*/ 697320 w 7370600"/>
              <a:gd name="connsiteY51" fmla="*/ 1960766 h 2061738"/>
              <a:gd name="connsiteX52" fmla="*/ 551405 w 7370600"/>
              <a:gd name="connsiteY52" fmla="*/ 1931583 h 2061738"/>
              <a:gd name="connsiteX53" fmla="*/ 337397 w 7370600"/>
              <a:gd name="connsiteY53" fmla="*/ 1912128 h 2061738"/>
              <a:gd name="connsiteX54" fmla="*/ 4528 w 7370600"/>
              <a:gd name="connsiteY54" fmla="*/ 1897434 h 2061738"/>
              <a:gd name="connsiteX55" fmla="*/ 100791 w 7370600"/>
              <a:gd name="connsiteY55" fmla="*/ 1690216 h 2061738"/>
              <a:gd name="connsiteX0" fmla="*/ 100791 w 7404928"/>
              <a:gd name="connsiteY0" fmla="*/ 1690216 h 2061738"/>
              <a:gd name="connsiteX1" fmla="*/ 181754 w 7404928"/>
              <a:gd name="connsiteY1" fmla="*/ 1599728 h 2061738"/>
              <a:gd name="connsiteX2" fmla="*/ 288961 w 7404928"/>
              <a:gd name="connsiteY2" fmla="*/ 1488164 h 2061738"/>
              <a:gd name="connsiteX3" fmla="*/ 446529 w 7404928"/>
              <a:gd name="connsiteY3" fmla="*/ 1373458 h 2061738"/>
              <a:gd name="connsiteX4" fmla="*/ 654458 w 7404928"/>
              <a:gd name="connsiteY4" fmla="*/ 1243554 h 2061738"/>
              <a:gd name="connsiteX5" fmla="*/ 830873 w 7404928"/>
              <a:gd name="connsiteY5" fmla="*/ 1163097 h 2061738"/>
              <a:gd name="connsiteX6" fmla="*/ 992393 w 7404928"/>
              <a:gd name="connsiteY6" fmla="*/ 1106151 h 2061738"/>
              <a:gd name="connsiteX7" fmla="*/ 1156142 w 7404928"/>
              <a:gd name="connsiteY7" fmla="*/ 1133915 h 2061738"/>
              <a:gd name="connsiteX8" fmla="*/ 1294862 w 7404928"/>
              <a:gd name="connsiteY8" fmla="*/ 1090850 h 2061738"/>
              <a:gd name="connsiteX9" fmla="*/ 1521334 w 7404928"/>
              <a:gd name="connsiteY9" fmla="*/ 990229 h 2061738"/>
              <a:gd name="connsiteX10" fmla="*/ 1800954 w 7404928"/>
              <a:gd name="connsiteY10" fmla="*/ 961857 h 2061738"/>
              <a:gd name="connsiteX11" fmla="*/ 2169744 w 7404928"/>
              <a:gd name="connsiteY11" fmla="*/ 931104 h 2061738"/>
              <a:gd name="connsiteX12" fmla="*/ 2428237 w 7404928"/>
              <a:gd name="connsiteY12" fmla="*/ 907493 h 2061738"/>
              <a:gd name="connsiteX13" fmla="*/ 2841053 w 7404928"/>
              <a:gd name="connsiteY13" fmla="*/ 1096018 h 2061738"/>
              <a:gd name="connsiteX14" fmla="*/ 3044474 w 7404928"/>
              <a:gd name="connsiteY14" fmla="*/ 1081528 h 2061738"/>
              <a:gd name="connsiteX15" fmla="*/ 3287918 w 7404928"/>
              <a:gd name="connsiteY15" fmla="*/ 1033244 h 2061738"/>
              <a:gd name="connsiteX16" fmla="*/ 3439153 w 7404928"/>
              <a:gd name="connsiteY16" fmla="*/ 953446 h 2061738"/>
              <a:gd name="connsiteX17" fmla="*/ 3519355 w 7404928"/>
              <a:gd name="connsiteY17" fmla="*/ 842085 h 2061738"/>
              <a:gd name="connsiteX18" fmla="*/ 3587853 w 7404928"/>
              <a:gd name="connsiteY18" fmla="*/ 629140 h 2061738"/>
              <a:gd name="connsiteX19" fmla="*/ 3714669 w 7404928"/>
              <a:gd name="connsiteY19" fmla="*/ 551522 h 2061738"/>
              <a:gd name="connsiteX20" fmla="*/ 3887182 w 7404928"/>
              <a:gd name="connsiteY20" fmla="*/ 508811 h 2061738"/>
              <a:gd name="connsiteX21" fmla="*/ 4013236 w 7404928"/>
              <a:gd name="connsiteY21" fmla="*/ 470104 h 2061738"/>
              <a:gd name="connsiteX22" fmla="*/ 4129766 w 7404928"/>
              <a:gd name="connsiteY22" fmla="*/ 417311 h 2061738"/>
              <a:gd name="connsiteX23" fmla="*/ 4299492 w 7404928"/>
              <a:gd name="connsiteY23" fmla="*/ 392485 h 2061738"/>
              <a:gd name="connsiteX24" fmla="*/ 4446015 w 7404928"/>
              <a:gd name="connsiteY24" fmla="*/ 358539 h 2061738"/>
              <a:gd name="connsiteX25" fmla="*/ 4537922 w 7404928"/>
              <a:gd name="connsiteY25" fmla="*/ 324595 h 2061738"/>
              <a:gd name="connsiteX26" fmla="*/ 4620303 w 7404928"/>
              <a:gd name="connsiteY26" fmla="*/ 281529 h 2061738"/>
              <a:gd name="connsiteX27" fmla="*/ 4737643 w 7404928"/>
              <a:gd name="connsiteY27" fmla="*/ 252346 h 2061738"/>
              <a:gd name="connsiteX28" fmla="*/ 4872816 w 7404928"/>
              <a:gd name="connsiteY28" fmla="*/ 232891 h 2061738"/>
              <a:gd name="connsiteX29" fmla="*/ 5022278 w 7404928"/>
              <a:gd name="connsiteY29" fmla="*/ 203910 h 2061738"/>
              <a:gd name="connsiteX30" fmla="*/ 5281379 w 7404928"/>
              <a:gd name="connsiteY30" fmla="*/ 332093 h 2061738"/>
              <a:gd name="connsiteX31" fmla="*/ 5739693 w 7404928"/>
              <a:gd name="connsiteY31" fmla="*/ 236842 h 2061738"/>
              <a:gd name="connsiteX32" fmla="*/ 6062632 w 7404928"/>
              <a:gd name="connsiteY32" fmla="*/ 284671 h 2061738"/>
              <a:gd name="connsiteX33" fmla="*/ 6345746 w 7404928"/>
              <a:gd name="connsiteY33" fmla="*/ 356310 h 2061738"/>
              <a:gd name="connsiteX34" fmla="*/ 6535132 w 7404928"/>
              <a:gd name="connsiteY34" fmla="*/ 404746 h 2061738"/>
              <a:gd name="connsiteX35" fmla="*/ 6670103 w 7404928"/>
              <a:gd name="connsiteY35" fmla="*/ 428762 h 2061738"/>
              <a:gd name="connsiteX36" fmla="*/ 6847938 w 7404928"/>
              <a:gd name="connsiteY36" fmla="*/ 347191 h 2061738"/>
              <a:gd name="connsiteX37" fmla="*/ 6923023 w 7404928"/>
              <a:gd name="connsiteY37" fmla="*/ 112510 h 2061738"/>
              <a:gd name="connsiteX38" fmla="*/ 7370494 w 7404928"/>
              <a:gd name="connsiteY38" fmla="*/ 131965 h 2061738"/>
              <a:gd name="connsiteX39" fmla="*/ 7370495 w 7404928"/>
              <a:gd name="connsiteY39" fmla="*/ 462706 h 2061738"/>
              <a:gd name="connsiteX40" fmla="*/ 6903567 w 7404928"/>
              <a:gd name="connsiteY40" fmla="*/ 1571660 h 2061738"/>
              <a:gd name="connsiteX41" fmla="*/ 6893839 w 7404928"/>
              <a:gd name="connsiteY41" fmla="*/ 1717575 h 2061738"/>
              <a:gd name="connsiteX42" fmla="*/ 6864657 w 7404928"/>
              <a:gd name="connsiteY42" fmla="*/ 1902400 h 2061738"/>
              <a:gd name="connsiteX43" fmla="*/ 6854929 w 7404928"/>
              <a:gd name="connsiteY43" fmla="*/ 2038587 h 2061738"/>
              <a:gd name="connsiteX44" fmla="*/ 5891891 w 7404928"/>
              <a:gd name="connsiteY44" fmla="*/ 2048315 h 2061738"/>
              <a:gd name="connsiteX45" fmla="*/ 4004725 w 7404928"/>
              <a:gd name="connsiteY45" fmla="*/ 2038587 h 2061738"/>
              <a:gd name="connsiteX46" fmla="*/ 3761533 w 7404928"/>
              <a:gd name="connsiteY46" fmla="*/ 2048315 h 2061738"/>
              <a:gd name="connsiteX47" fmla="*/ 1835457 w 7404928"/>
              <a:gd name="connsiteY47" fmla="*/ 2019132 h 2061738"/>
              <a:gd name="connsiteX48" fmla="*/ 1699269 w 7404928"/>
              <a:gd name="connsiteY48" fmla="*/ 2009404 h 2061738"/>
              <a:gd name="connsiteX49" fmla="*/ 1057244 w 7404928"/>
              <a:gd name="connsiteY49" fmla="*/ 1989949 h 2061738"/>
              <a:gd name="connsiteX50" fmla="*/ 930784 w 7404928"/>
              <a:gd name="connsiteY50" fmla="*/ 1970494 h 2061738"/>
              <a:gd name="connsiteX51" fmla="*/ 697320 w 7404928"/>
              <a:gd name="connsiteY51" fmla="*/ 1960766 h 2061738"/>
              <a:gd name="connsiteX52" fmla="*/ 551405 w 7404928"/>
              <a:gd name="connsiteY52" fmla="*/ 1931583 h 2061738"/>
              <a:gd name="connsiteX53" fmla="*/ 337397 w 7404928"/>
              <a:gd name="connsiteY53" fmla="*/ 1912128 h 2061738"/>
              <a:gd name="connsiteX54" fmla="*/ 4528 w 7404928"/>
              <a:gd name="connsiteY54" fmla="*/ 1897434 h 2061738"/>
              <a:gd name="connsiteX55" fmla="*/ 100791 w 7404928"/>
              <a:gd name="connsiteY55" fmla="*/ 1690216 h 2061738"/>
              <a:gd name="connsiteX0" fmla="*/ 100791 w 7382592"/>
              <a:gd name="connsiteY0" fmla="*/ 1690216 h 2061738"/>
              <a:gd name="connsiteX1" fmla="*/ 181754 w 7382592"/>
              <a:gd name="connsiteY1" fmla="*/ 1599728 h 2061738"/>
              <a:gd name="connsiteX2" fmla="*/ 288961 w 7382592"/>
              <a:gd name="connsiteY2" fmla="*/ 1488164 h 2061738"/>
              <a:gd name="connsiteX3" fmla="*/ 446529 w 7382592"/>
              <a:gd name="connsiteY3" fmla="*/ 1373458 h 2061738"/>
              <a:gd name="connsiteX4" fmla="*/ 654458 w 7382592"/>
              <a:gd name="connsiteY4" fmla="*/ 1243554 h 2061738"/>
              <a:gd name="connsiteX5" fmla="*/ 830873 w 7382592"/>
              <a:gd name="connsiteY5" fmla="*/ 1163097 h 2061738"/>
              <a:gd name="connsiteX6" fmla="*/ 992393 w 7382592"/>
              <a:gd name="connsiteY6" fmla="*/ 1106151 h 2061738"/>
              <a:gd name="connsiteX7" fmla="*/ 1156142 w 7382592"/>
              <a:gd name="connsiteY7" fmla="*/ 1133915 h 2061738"/>
              <a:gd name="connsiteX8" fmla="*/ 1294862 w 7382592"/>
              <a:gd name="connsiteY8" fmla="*/ 1090850 h 2061738"/>
              <a:gd name="connsiteX9" fmla="*/ 1521334 w 7382592"/>
              <a:gd name="connsiteY9" fmla="*/ 990229 h 2061738"/>
              <a:gd name="connsiteX10" fmla="*/ 1800954 w 7382592"/>
              <a:gd name="connsiteY10" fmla="*/ 961857 h 2061738"/>
              <a:gd name="connsiteX11" fmla="*/ 2169744 w 7382592"/>
              <a:gd name="connsiteY11" fmla="*/ 931104 h 2061738"/>
              <a:gd name="connsiteX12" fmla="*/ 2428237 w 7382592"/>
              <a:gd name="connsiteY12" fmla="*/ 907493 h 2061738"/>
              <a:gd name="connsiteX13" fmla="*/ 2841053 w 7382592"/>
              <a:gd name="connsiteY13" fmla="*/ 1096018 h 2061738"/>
              <a:gd name="connsiteX14" fmla="*/ 3044474 w 7382592"/>
              <a:gd name="connsiteY14" fmla="*/ 1081528 h 2061738"/>
              <a:gd name="connsiteX15" fmla="*/ 3287918 w 7382592"/>
              <a:gd name="connsiteY15" fmla="*/ 1033244 h 2061738"/>
              <a:gd name="connsiteX16" fmla="*/ 3439153 w 7382592"/>
              <a:gd name="connsiteY16" fmla="*/ 953446 h 2061738"/>
              <a:gd name="connsiteX17" fmla="*/ 3519355 w 7382592"/>
              <a:gd name="connsiteY17" fmla="*/ 842085 h 2061738"/>
              <a:gd name="connsiteX18" fmla="*/ 3587853 w 7382592"/>
              <a:gd name="connsiteY18" fmla="*/ 629140 h 2061738"/>
              <a:gd name="connsiteX19" fmla="*/ 3714669 w 7382592"/>
              <a:gd name="connsiteY19" fmla="*/ 551522 h 2061738"/>
              <a:gd name="connsiteX20" fmla="*/ 3887182 w 7382592"/>
              <a:gd name="connsiteY20" fmla="*/ 508811 h 2061738"/>
              <a:gd name="connsiteX21" fmla="*/ 4013236 w 7382592"/>
              <a:gd name="connsiteY21" fmla="*/ 470104 h 2061738"/>
              <a:gd name="connsiteX22" fmla="*/ 4129766 w 7382592"/>
              <a:gd name="connsiteY22" fmla="*/ 417311 h 2061738"/>
              <a:gd name="connsiteX23" fmla="*/ 4299492 w 7382592"/>
              <a:gd name="connsiteY23" fmla="*/ 392485 h 2061738"/>
              <a:gd name="connsiteX24" fmla="*/ 4446015 w 7382592"/>
              <a:gd name="connsiteY24" fmla="*/ 358539 h 2061738"/>
              <a:gd name="connsiteX25" fmla="*/ 4537922 w 7382592"/>
              <a:gd name="connsiteY25" fmla="*/ 324595 h 2061738"/>
              <a:gd name="connsiteX26" fmla="*/ 4620303 w 7382592"/>
              <a:gd name="connsiteY26" fmla="*/ 281529 h 2061738"/>
              <a:gd name="connsiteX27" fmla="*/ 4737643 w 7382592"/>
              <a:gd name="connsiteY27" fmla="*/ 252346 h 2061738"/>
              <a:gd name="connsiteX28" fmla="*/ 4872816 w 7382592"/>
              <a:gd name="connsiteY28" fmla="*/ 232891 h 2061738"/>
              <a:gd name="connsiteX29" fmla="*/ 5022278 w 7382592"/>
              <a:gd name="connsiteY29" fmla="*/ 203910 h 2061738"/>
              <a:gd name="connsiteX30" fmla="*/ 5281379 w 7382592"/>
              <a:gd name="connsiteY30" fmla="*/ 332093 h 2061738"/>
              <a:gd name="connsiteX31" fmla="*/ 5739693 w 7382592"/>
              <a:gd name="connsiteY31" fmla="*/ 236842 h 2061738"/>
              <a:gd name="connsiteX32" fmla="*/ 6062632 w 7382592"/>
              <a:gd name="connsiteY32" fmla="*/ 284671 h 2061738"/>
              <a:gd name="connsiteX33" fmla="*/ 6345746 w 7382592"/>
              <a:gd name="connsiteY33" fmla="*/ 356310 h 2061738"/>
              <a:gd name="connsiteX34" fmla="*/ 6535132 w 7382592"/>
              <a:gd name="connsiteY34" fmla="*/ 404746 h 2061738"/>
              <a:gd name="connsiteX35" fmla="*/ 6670103 w 7382592"/>
              <a:gd name="connsiteY35" fmla="*/ 428762 h 2061738"/>
              <a:gd name="connsiteX36" fmla="*/ 6847938 w 7382592"/>
              <a:gd name="connsiteY36" fmla="*/ 347191 h 2061738"/>
              <a:gd name="connsiteX37" fmla="*/ 6923023 w 7382592"/>
              <a:gd name="connsiteY37" fmla="*/ 112510 h 2061738"/>
              <a:gd name="connsiteX38" fmla="*/ 7370494 w 7382592"/>
              <a:gd name="connsiteY38" fmla="*/ 131965 h 2061738"/>
              <a:gd name="connsiteX39" fmla="*/ 7370495 w 7382592"/>
              <a:gd name="connsiteY39" fmla="*/ 462706 h 2061738"/>
              <a:gd name="connsiteX40" fmla="*/ 7205125 w 7382592"/>
              <a:gd name="connsiteY40" fmla="*/ 1075550 h 2061738"/>
              <a:gd name="connsiteX41" fmla="*/ 6893839 w 7382592"/>
              <a:gd name="connsiteY41" fmla="*/ 1717575 h 2061738"/>
              <a:gd name="connsiteX42" fmla="*/ 6864657 w 7382592"/>
              <a:gd name="connsiteY42" fmla="*/ 1902400 h 2061738"/>
              <a:gd name="connsiteX43" fmla="*/ 6854929 w 7382592"/>
              <a:gd name="connsiteY43" fmla="*/ 2038587 h 2061738"/>
              <a:gd name="connsiteX44" fmla="*/ 5891891 w 7382592"/>
              <a:gd name="connsiteY44" fmla="*/ 2048315 h 2061738"/>
              <a:gd name="connsiteX45" fmla="*/ 4004725 w 7382592"/>
              <a:gd name="connsiteY45" fmla="*/ 2038587 h 2061738"/>
              <a:gd name="connsiteX46" fmla="*/ 3761533 w 7382592"/>
              <a:gd name="connsiteY46" fmla="*/ 2048315 h 2061738"/>
              <a:gd name="connsiteX47" fmla="*/ 1835457 w 7382592"/>
              <a:gd name="connsiteY47" fmla="*/ 2019132 h 2061738"/>
              <a:gd name="connsiteX48" fmla="*/ 1699269 w 7382592"/>
              <a:gd name="connsiteY48" fmla="*/ 2009404 h 2061738"/>
              <a:gd name="connsiteX49" fmla="*/ 1057244 w 7382592"/>
              <a:gd name="connsiteY49" fmla="*/ 1989949 h 2061738"/>
              <a:gd name="connsiteX50" fmla="*/ 930784 w 7382592"/>
              <a:gd name="connsiteY50" fmla="*/ 1970494 h 2061738"/>
              <a:gd name="connsiteX51" fmla="*/ 697320 w 7382592"/>
              <a:gd name="connsiteY51" fmla="*/ 1960766 h 2061738"/>
              <a:gd name="connsiteX52" fmla="*/ 551405 w 7382592"/>
              <a:gd name="connsiteY52" fmla="*/ 1931583 h 2061738"/>
              <a:gd name="connsiteX53" fmla="*/ 337397 w 7382592"/>
              <a:gd name="connsiteY53" fmla="*/ 1912128 h 2061738"/>
              <a:gd name="connsiteX54" fmla="*/ 4528 w 7382592"/>
              <a:gd name="connsiteY54" fmla="*/ 1897434 h 2061738"/>
              <a:gd name="connsiteX55" fmla="*/ 100791 w 7382592"/>
              <a:gd name="connsiteY55" fmla="*/ 1690216 h 2061738"/>
              <a:gd name="connsiteX0" fmla="*/ 100791 w 7382592"/>
              <a:gd name="connsiteY0" fmla="*/ 1690216 h 2061738"/>
              <a:gd name="connsiteX1" fmla="*/ 181754 w 7382592"/>
              <a:gd name="connsiteY1" fmla="*/ 1599728 h 2061738"/>
              <a:gd name="connsiteX2" fmla="*/ 288961 w 7382592"/>
              <a:gd name="connsiteY2" fmla="*/ 1488164 h 2061738"/>
              <a:gd name="connsiteX3" fmla="*/ 446529 w 7382592"/>
              <a:gd name="connsiteY3" fmla="*/ 1373458 h 2061738"/>
              <a:gd name="connsiteX4" fmla="*/ 654458 w 7382592"/>
              <a:gd name="connsiteY4" fmla="*/ 1243554 h 2061738"/>
              <a:gd name="connsiteX5" fmla="*/ 830873 w 7382592"/>
              <a:gd name="connsiteY5" fmla="*/ 1163097 h 2061738"/>
              <a:gd name="connsiteX6" fmla="*/ 992393 w 7382592"/>
              <a:gd name="connsiteY6" fmla="*/ 1106151 h 2061738"/>
              <a:gd name="connsiteX7" fmla="*/ 1156142 w 7382592"/>
              <a:gd name="connsiteY7" fmla="*/ 1133915 h 2061738"/>
              <a:gd name="connsiteX8" fmla="*/ 1294862 w 7382592"/>
              <a:gd name="connsiteY8" fmla="*/ 1090850 h 2061738"/>
              <a:gd name="connsiteX9" fmla="*/ 1521334 w 7382592"/>
              <a:gd name="connsiteY9" fmla="*/ 990229 h 2061738"/>
              <a:gd name="connsiteX10" fmla="*/ 1800954 w 7382592"/>
              <a:gd name="connsiteY10" fmla="*/ 961857 h 2061738"/>
              <a:gd name="connsiteX11" fmla="*/ 2169744 w 7382592"/>
              <a:gd name="connsiteY11" fmla="*/ 931104 h 2061738"/>
              <a:gd name="connsiteX12" fmla="*/ 2428237 w 7382592"/>
              <a:gd name="connsiteY12" fmla="*/ 907493 h 2061738"/>
              <a:gd name="connsiteX13" fmla="*/ 2841053 w 7382592"/>
              <a:gd name="connsiteY13" fmla="*/ 1096018 h 2061738"/>
              <a:gd name="connsiteX14" fmla="*/ 3044474 w 7382592"/>
              <a:gd name="connsiteY14" fmla="*/ 1081528 h 2061738"/>
              <a:gd name="connsiteX15" fmla="*/ 3287918 w 7382592"/>
              <a:gd name="connsiteY15" fmla="*/ 1033244 h 2061738"/>
              <a:gd name="connsiteX16" fmla="*/ 3439153 w 7382592"/>
              <a:gd name="connsiteY16" fmla="*/ 953446 h 2061738"/>
              <a:gd name="connsiteX17" fmla="*/ 3519355 w 7382592"/>
              <a:gd name="connsiteY17" fmla="*/ 842085 h 2061738"/>
              <a:gd name="connsiteX18" fmla="*/ 3587853 w 7382592"/>
              <a:gd name="connsiteY18" fmla="*/ 629140 h 2061738"/>
              <a:gd name="connsiteX19" fmla="*/ 3714669 w 7382592"/>
              <a:gd name="connsiteY19" fmla="*/ 551522 h 2061738"/>
              <a:gd name="connsiteX20" fmla="*/ 3887182 w 7382592"/>
              <a:gd name="connsiteY20" fmla="*/ 508811 h 2061738"/>
              <a:gd name="connsiteX21" fmla="*/ 4013236 w 7382592"/>
              <a:gd name="connsiteY21" fmla="*/ 470104 h 2061738"/>
              <a:gd name="connsiteX22" fmla="*/ 4129766 w 7382592"/>
              <a:gd name="connsiteY22" fmla="*/ 417311 h 2061738"/>
              <a:gd name="connsiteX23" fmla="*/ 4299492 w 7382592"/>
              <a:gd name="connsiteY23" fmla="*/ 392485 h 2061738"/>
              <a:gd name="connsiteX24" fmla="*/ 4446015 w 7382592"/>
              <a:gd name="connsiteY24" fmla="*/ 358539 h 2061738"/>
              <a:gd name="connsiteX25" fmla="*/ 4537922 w 7382592"/>
              <a:gd name="connsiteY25" fmla="*/ 324595 h 2061738"/>
              <a:gd name="connsiteX26" fmla="*/ 4620303 w 7382592"/>
              <a:gd name="connsiteY26" fmla="*/ 281529 h 2061738"/>
              <a:gd name="connsiteX27" fmla="*/ 4737643 w 7382592"/>
              <a:gd name="connsiteY27" fmla="*/ 252346 h 2061738"/>
              <a:gd name="connsiteX28" fmla="*/ 4872816 w 7382592"/>
              <a:gd name="connsiteY28" fmla="*/ 232891 h 2061738"/>
              <a:gd name="connsiteX29" fmla="*/ 5022278 w 7382592"/>
              <a:gd name="connsiteY29" fmla="*/ 203910 h 2061738"/>
              <a:gd name="connsiteX30" fmla="*/ 5281379 w 7382592"/>
              <a:gd name="connsiteY30" fmla="*/ 332093 h 2061738"/>
              <a:gd name="connsiteX31" fmla="*/ 5739693 w 7382592"/>
              <a:gd name="connsiteY31" fmla="*/ 236842 h 2061738"/>
              <a:gd name="connsiteX32" fmla="*/ 6062632 w 7382592"/>
              <a:gd name="connsiteY32" fmla="*/ 284671 h 2061738"/>
              <a:gd name="connsiteX33" fmla="*/ 6345746 w 7382592"/>
              <a:gd name="connsiteY33" fmla="*/ 356310 h 2061738"/>
              <a:gd name="connsiteX34" fmla="*/ 6535132 w 7382592"/>
              <a:gd name="connsiteY34" fmla="*/ 404746 h 2061738"/>
              <a:gd name="connsiteX35" fmla="*/ 6670103 w 7382592"/>
              <a:gd name="connsiteY35" fmla="*/ 428762 h 2061738"/>
              <a:gd name="connsiteX36" fmla="*/ 6847938 w 7382592"/>
              <a:gd name="connsiteY36" fmla="*/ 347191 h 2061738"/>
              <a:gd name="connsiteX37" fmla="*/ 6923023 w 7382592"/>
              <a:gd name="connsiteY37" fmla="*/ 112510 h 2061738"/>
              <a:gd name="connsiteX38" fmla="*/ 7370494 w 7382592"/>
              <a:gd name="connsiteY38" fmla="*/ 131965 h 2061738"/>
              <a:gd name="connsiteX39" fmla="*/ 7370495 w 7382592"/>
              <a:gd name="connsiteY39" fmla="*/ 462706 h 2061738"/>
              <a:gd name="connsiteX40" fmla="*/ 7205125 w 7382592"/>
              <a:gd name="connsiteY40" fmla="*/ 1075550 h 2061738"/>
              <a:gd name="connsiteX41" fmla="*/ 7030026 w 7382592"/>
              <a:gd name="connsiteY41" fmla="*/ 1513294 h 2061738"/>
              <a:gd name="connsiteX42" fmla="*/ 6864657 w 7382592"/>
              <a:gd name="connsiteY42" fmla="*/ 1902400 h 2061738"/>
              <a:gd name="connsiteX43" fmla="*/ 6854929 w 7382592"/>
              <a:gd name="connsiteY43" fmla="*/ 2038587 h 2061738"/>
              <a:gd name="connsiteX44" fmla="*/ 5891891 w 7382592"/>
              <a:gd name="connsiteY44" fmla="*/ 2048315 h 2061738"/>
              <a:gd name="connsiteX45" fmla="*/ 4004725 w 7382592"/>
              <a:gd name="connsiteY45" fmla="*/ 2038587 h 2061738"/>
              <a:gd name="connsiteX46" fmla="*/ 3761533 w 7382592"/>
              <a:gd name="connsiteY46" fmla="*/ 2048315 h 2061738"/>
              <a:gd name="connsiteX47" fmla="*/ 1835457 w 7382592"/>
              <a:gd name="connsiteY47" fmla="*/ 2019132 h 2061738"/>
              <a:gd name="connsiteX48" fmla="*/ 1699269 w 7382592"/>
              <a:gd name="connsiteY48" fmla="*/ 2009404 h 2061738"/>
              <a:gd name="connsiteX49" fmla="*/ 1057244 w 7382592"/>
              <a:gd name="connsiteY49" fmla="*/ 1989949 h 2061738"/>
              <a:gd name="connsiteX50" fmla="*/ 930784 w 7382592"/>
              <a:gd name="connsiteY50" fmla="*/ 1970494 h 2061738"/>
              <a:gd name="connsiteX51" fmla="*/ 697320 w 7382592"/>
              <a:gd name="connsiteY51" fmla="*/ 1960766 h 2061738"/>
              <a:gd name="connsiteX52" fmla="*/ 551405 w 7382592"/>
              <a:gd name="connsiteY52" fmla="*/ 1931583 h 2061738"/>
              <a:gd name="connsiteX53" fmla="*/ 337397 w 7382592"/>
              <a:gd name="connsiteY53" fmla="*/ 1912128 h 2061738"/>
              <a:gd name="connsiteX54" fmla="*/ 4528 w 7382592"/>
              <a:gd name="connsiteY54" fmla="*/ 1897434 h 2061738"/>
              <a:gd name="connsiteX55" fmla="*/ 100791 w 7382592"/>
              <a:gd name="connsiteY55" fmla="*/ 1690216 h 2061738"/>
              <a:gd name="connsiteX0" fmla="*/ 100791 w 7382592"/>
              <a:gd name="connsiteY0" fmla="*/ 1690216 h 2061472"/>
              <a:gd name="connsiteX1" fmla="*/ 181754 w 7382592"/>
              <a:gd name="connsiteY1" fmla="*/ 1599728 h 2061472"/>
              <a:gd name="connsiteX2" fmla="*/ 288961 w 7382592"/>
              <a:gd name="connsiteY2" fmla="*/ 1488164 h 2061472"/>
              <a:gd name="connsiteX3" fmla="*/ 446529 w 7382592"/>
              <a:gd name="connsiteY3" fmla="*/ 1373458 h 2061472"/>
              <a:gd name="connsiteX4" fmla="*/ 654458 w 7382592"/>
              <a:gd name="connsiteY4" fmla="*/ 1243554 h 2061472"/>
              <a:gd name="connsiteX5" fmla="*/ 830873 w 7382592"/>
              <a:gd name="connsiteY5" fmla="*/ 1163097 h 2061472"/>
              <a:gd name="connsiteX6" fmla="*/ 992393 w 7382592"/>
              <a:gd name="connsiteY6" fmla="*/ 1106151 h 2061472"/>
              <a:gd name="connsiteX7" fmla="*/ 1156142 w 7382592"/>
              <a:gd name="connsiteY7" fmla="*/ 1133915 h 2061472"/>
              <a:gd name="connsiteX8" fmla="*/ 1294862 w 7382592"/>
              <a:gd name="connsiteY8" fmla="*/ 1090850 h 2061472"/>
              <a:gd name="connsiteX9" fmla="*/ 1521334 w 7382592"/>
              <a:gd name="connsiteY9" fmla="*/ 990229 h 2061472"/>
              <a:gd name="connsiteX10" fmla="*/ 1800954 w 7382592"/>
              <a:gd name="connsiteY10" fmla="*/ 961857 h 2061472"/>
              <a:gd name="connsiteX11" fmla="*/ 2169744 w 7382592"/>
              <a:gd name="connsiteY11" fmla="*/ 931104 h 2061472"/>
              <a:gd name="connsiteX12" fmla="*/ 2428237 w 7382592"/>
              <a:gd name="connsiteY12" fmla="*/ 907493 h 2061472"/>
              <a:gd name="connsiteX13" fmla="*/ 2841053 w 7382592"/>
              <a:gd name="connsiteY13" fmla="*/ 1096018 h 2061472"/>
              <a:gd name="connsiteX14" fmla="*/ 3044474 w 7382592"/>
              <a:gd name="connsiteY14" fmla="*/ 1081528 h 2061472"/>
              <a:gd name="connsiteX15" fmla="*/ 3287918 w 7382592"/>
              <a:gd name="connsiteY15" fmla="*/ 1033244 h 2061472"/>
              <a:gd name="connsiteX16" fmla="*/ 3439153 w 7382592"/>
              <a:gd name="connsiteY16" fmla="*/ 953446 h 2061472"/>
              <a:gd name="connsiteX17" fmla="*/ 3519355 w 7382592"/>
              <a:gd name="connsiteY17" fmla="*/ 842085 h 2061472"/>
              <a:gd name="connsiteX18" fmla="*/ 3587853 w 7382592"/>
              <a:gd name="connsiteY18" fmla="*/ 629140 h 2061472"/>
              <a:gd name="connsiteX19" fmla="*/ 3714669 w 7382592"/>
              <a:gd name="connsiteY19" fmla="*/ 551522 h 2061472"/>
              <a:gd name="connsiteX20" fmla="*/ 3887182 w 7382592"/>
              <a:gd name="connsiteY20" fmla="*/ 508811 h 2061472"/>
              <a:gd name="connsiteX21" fmla="*/ 4013236 w 7382592"/>
              <a:gd name="connsiteY21" fmla="*/ 470104 h 2061472"/>
              <a:gd name="connsiteX22" fmla="*/ 4129766 w 7382592"/>
              <a:gd name="connsiteY22" fmla="*/ 417311 h 2061472"/>
              <a:gd name="connsiteX23" fmla="*/ 4299492 w 7382592"/>
              <a:gd name="connsiteY23" fmla="*/ 392485 h 2061472"/>
              <a:gd name="connsiteX24" fmla="*/ 4446015 w 7382592"/>
              <a:gd name="connsiteY24" fmla="*/ 358539 h 2061472"/>
              <a:gd name="connsiteX25" fmla="*/ 4537922 w 7382592"/>
              <a:gd name="connsiteY25" fmla="*/ 324595 h 2061472"/>
              <a:gd name="connsiteX26" fmla="*/ 4620303 w 7382592"/>
              <a:gd name="connsiteY26" fmla="*/ 281529 h 2061472"/>
              <a:gd name="connsiteX27" fmla="*/ 4737643 w 7382592"/>
              <a:gd name="connsiteY27" fmla="*/ 252346 h 2061472"/>
              <a:gd name="connsiteX28" fmla="*/ 4872816 w 7382592"/>
              <a:gd name="connsiteY28" fmla="*/ 232891 h 2061472"/>
              <a:gd name="connsiteX29" fmla="*/ 5022278 w 7382592"/>
              <a:gd name="connsiteY29" fmla="*/ 203910 h 2061472"/>
              <a:gd name="connsiteX30" fmla="*/ 5281379 w 7382592"/>
              <a:gd name="connsiteY30" fmla="*/ 332093 h 2061472"/>
              <a:gd name="connsiteX31" fmla="*/ 5739693 w 7382592"/>
              <a:gd name="connsiteY31" fmla="*/ 236842 h 2061472"/>
              <a:gd name="connsiteX32" fmla="*/ 6062632 w 7382592"/>
              <a:gd name="connsiteY32" fmla="*/ 284671 h 2061472"/>
              <a:gd name="connsiteX33" fmla="*/ 6345746 w 7382592"/>
              <a:gd name="connsiteY33" fmla="*/ 356310 h 2061472"/>
              <a:gd name="connsiteX34" fmla="*/ 6535132 w 7382592"/>
              <a:gd name="connsiteY34" fmla="*/ 404746 h 2061472"/>
              <a:gd name="connsiteX35" fmla="*/ 6670103 w 7382592"/>
              <a:gd name="connsiteY35" fmla="*/ 428762 h 2061472"/>
              <a:gd name="connsiteX36" fmla="*/ 6847938 w 7382592"/>
              <a:gd name="connsiteY36" fmla="*/ 347191 h 2061472"/>
              <a:gd name="connsiteX37" fmla="*/ 6923023 w 7382592"/>
              <a:gd name="connsiteY37" fmla="*/ 112510 h 2061472"/>
              <a:gd name="connsiteX38" fmla="*/ 7370494 w 7382592"/>
              <a:gd name="connsiteY38" fmla="*/ 131965 h 2061472"/>
              <a:gd name="connsiteX39" fmla="*/ 7370495 w 7382592"/>
              <a:gd name="connsiteY39" fmla="*/ 462706 h 2061472"/>
              <a:gd name="connsiteX40" fmla="*/ 7205125 w 7382592"/>
              <a:gd name="connsiteY40" fmla="*/ 1075550 h 2061472"/>
              <a:gd name="connsiteX41" fmla="*/ 7030026 w 7382592"/>
              <a:gd name="connsiteY41" fmla="*/ 1513294 h 2061472"/>
              <a:gd name="connsiteX42" fmla="*/ 6971661 w 7382592"/>
              <a:gd name="connsiteY42" fmla="*/ 1766213 h 2061472"/>
              <a:gd name="connsiteX43" fmla="*/ 6854929 w 7382592"/>
              <a:gd name="connsiteY43" fmla="*/ 2038587 h 2061472"/>
              <a:gd name="connsiteX44" fmla="*/ 5891891 w 7382592"/>
              <a:gd name="connsiteY44" fmla="*/ 2048315 h 2061472"/>
              <a:gd name="connsiteX45" fmla="*/ 4004725 w 7382592"/>
              <a:gd name="connsiteY45" fmla="*/ 2038587 h 2061472"/>
              <a:gd name="connsiteX46" fmla="*/ 3761533 w 7382592"/>
              <a:gd name="connsiteY46" fmla="*/ 2048315 h 2061472"/>
              <a:gd name="connsiteX47" fmla="*/ 1835457 w 7382592"/>
              <a:gd name="connsiteY47" fmla="*/ 2019132 h 2061472"/>
              <a:gd name="connsiteX48" fmla="*/ 1699269 w 7382592"/>
              <a:gd name="connsiteY48" fmla="*/ 2009404 h 2061472"/>
              <a:gd name="connsiteX49" fmla="*/ 1057244 w 7382592"/>
              <a:gd name="connsiteY49" fmla="*/ 1989949 h 2061472"/>
              <a:gd name="connsiteX50" fmla="*/ 930784 w 7382592"/>
              <a:gd name="connsiteY50" fmla="*/ 1970494 h 2061472"/>
              <a:gd name="connsiteX51" fmla="*/ 697320 w 7382592"/>
              <a:gd name="connsiteY51" fmla="*/ 1960766 h 2061472"/>
              <a:gd name="connsiteX52" fmla="*/ 551405 w 7382592"/>
              <a:gd name="connsiteY52" fmla="*/ 1931583 h 2061472"/>
              <a:gd name="connsiteX53" fmla="*/ 337397 w 7382592"/>
              <a:gd name="connsiteY53" fmla="*/ 1912128 h 2061472"/>
              <a:gd name="connsiteX54" fmla="*/ 4528 w 7382592"/>
              <a:gd name="connsiteY54" fmla="*/ 1897434 h 2061472"/>
              <a:gd name="connsiteX55" fmla="*/ 100791 w 7382592"/>
              <a:gd name="connsiteY55" fmla="*/ 1690216 h 2061472"/>
              <a:gd name="connsiteX0" fmla="*/ 100791 w 7382592"/>
              <a:gd name="connsiteY0" fmla="*/ 1690216 h 2061472"/>
              <a:gd name="connsiteX1" fmla="*/ 181754 w 7382592"/>
              <a:gd name="connsiteY1" fmla="*/ 1599728 h 2061472"/>
              <a:gd name="connsiteX2" fmla="*/ 288961 w 7382592"/>
              <a:gd name="connsiteY2" fmla="*/ 1488164 h 2061472"/>
              <a:gd name="connsiteX3" fmla="*/ 446529 w 7382592"/>
              <a:gd name="connsiteY3" fmla="*/ 1373458 h 2061472"/>
              <a:gd name="connsiteX4" fmla="*/ 654458 w 7382592"/>
              <a:gd name="connsiteY4" fmla="*/ 1243554 h 2061472"/>
              <a:gd name="connsiteX5" fmla="*/ 830873 w 7382592"/>
              <a:gd name="connsiteY5" fmla="*/ 1163097 h 2061472"/>
              <a:gd name="connsiteX6" fmla="*/ 992393 w 7382592"/>
              <a:gd name="connsiteY6" fmla="*/ 1106151 h 2061472"/>
              <a:gd name="connsiteX7" fmla="*/ 1156142 w 7382592"/>
              <a:gd name="connsiteY7" fmla="*/ 1133915 h 2061472"/>
              <a:gd name="connsiteX8" fmla="*/ 1294862 w 7382592"/>
              <a:gd name="connsiteY8" fmla="*/ 1090850 h 2061472"/>
              <a:gd name="connsiteX9" fmla="*/ 1521334 w 7382592"/>
              <a:gd name="connsiteY9" fmla="*/ 990229 h 2061472"/>
              <a:gd name="connsiteX10" fmla="*/ 1800954 w 7382592"/>
              <a:gd name="connsiteY10" fmla="*/ 961857 h 2061472"/>
              <a:gd name="connsiteX11" fmla="*/ 2169744 w 7382592"/>
              <a:gd name="connsiteY11" fmla="*/ 931104 h 2061472"/>
              <a:gd name="connsiteX12" fmla="*/ 2428237 w 7382592"/>
              <a:gd name="connsiteY12" fmla="*/ 907493 h 2061472"/>
              <a:gd name="connsiteX13" fmla="*/ 2841053 w 7382592"/>
              <a:gd name="connsiteY13" fmla="*/ 1096018 h 2061472"/>
              <a:gd name="connsiteX14" fmla="*/ 3044474 w 7382592"/>
              <a:gd name="connsiteY14" fmla="*/ 1081528 h 2061472"/>
              <a:gd name="connsiteX15" fmla="*/ 3287918 w 7382592"/>
              <a:gd name="connsiteY15" fmla="*/ 1033244 h 2061472"/>
              <a:gd name="connsiteX16" fmla="*/ 3439153 w 7382592"/>
              <a:gd name="connsiteY16" fmla="*/ 953446 h 2061472"/>
              <a:gd name="connsiteX17" fmla="*/ 3519355 w 7382592"/>
              <a:gd name="connsiteY17" fmla="*/ 842085 h 2061472"/>
              <a:gd name="connsiteX18" fmla="*/ 3587853 w 7382592"/>
              <a:gd name="connsiteY18" fmla="*/ 629140 h 2061472"/>
              <a:gd name="connsiteX19" fmla="*/ 3714669 w 7382592"/>
              <a:gd name="connsiteY19" fmla="*/ 551522 h 2061472"/>
              <a:gd name="connsiteX20" fmla="*/ 3887182 w 7382592"/>
              <a:gd name="connsiteY20" fmla="*/ 508811 h 2061472"/>
              <a:gd name="connsiteX21" fmla="*/ 4013236 w 7382592"/>
              <a:gd name="connsiteY21" fmla="*/ 470104 h 2061472"/>
              <a:gd name="connsiteX22" fmla="*/ 4129766 w 7382592"/>
              <a:gd name="connsiteY22" fmla="*/ 417311 h 2061472"/>
              <a:gd name="connsiteX23" fmla="*/ 4299492 w 7382592"/>
              <a:gd name="connsiteY23" fmla="*/ 392485 h 2061472"/>
              <a:gd name="connsiteX24" fmla="*/ 4446015 w 7382592"/>
              <a:gd name="connsiteY24" fmla="*/ 358539 h 2061472"/>
              <a:gd name="connsiteX25" fmla="*/ 4537922 w 7382592"/>
              <a:gd name="connsiteY25" fmla="*/ 324595 h 2061472"/>
              <a:gd name="connsiteX26" fmla="*/ 4620303 w 7382592"/>
              <a:gd name="connsiteY26" fmla="*/ 281529 h 2061472"/>
              <a:gd name="connsiteX27" fmla="*/ 4737643 w 7382592"/>
              <a:gd name="connsiteY27" fmla="*/ 252346 h 2061472"/>
              <a:gd name="connsiteX28" fmla="*/ 4872816 w 7382592"/>
              <a:gd name="connsiteY28" fmla="*/ 232891 h 2061472"/>
              <a:gd name="connsiteX29" fmla="*/ 5022278 w 7382592"/>
              <a:gd name="connsiteY29" fmla="*/ 203910 h 2061472"/>
              <a:gd name="connsiteX30" fmla="*/ 5281379 w 7382592"/>
              <a:gd name="connsiteY30" fmla="*/ 332093 h 2061472"/>
              <a:gd name="connsiteX31" fmla="*/ 5739693 w 7382592"/>
              <a:gd name="connsiteY31" fmla="*/ 236842 h 2061472"/>
              <a:gd name="connsiteX32" fmla="*/ 6062632 w 7382592"/>
              <a:gd name="connsiteY32" fmla="*/ 284671 h 2061472"/>
              <a:gd name="connsiteX33" fmla="*/ 6345746 w 7382592"/>
              <a:gd name="connsiteY33" fmla="*/ 356310 h 2061472"/>
              <a:gd name="connsiteX34" fmla="*/ 6535132 w 7382592"/>
              <a:gd name="connsiteY34" fmla="*/ 404746 h 2061472"/>
              <a:gd name="connsiteX35" fmla="*/ 6670103 w 7382592"/>
              <a:gd name="connsiteY35" fmla="*/ 428762 h 2061472"/>
              <a:gd name="connsiteX36" fmla="*/ 6847938 w 7382592"/>
              <a:gd name="connsiteY36" fmla="*/ 347191 h 2061472"/>
              <a:gd name="connsiteX37" fmla="*/ 6923023 w 7382592"/>
              <a:gd name="connsiteY37" fmla="*/ 112510 h 2061472"/>
              <a:gd name="connsiteX38" fmla="*/ 7370494 w 7382592"/>
              <a:gd name="connsiteY38" fmla="*/ 131965 h 2061472"/>
              <a:gd name="connsiteX39" fmla="*/ 7370495 w 7382592"/>
              <a:gd name="connsiteY39" fmla="*/ 462706 h 2061472"/>
              <a:gd name="connsiteX40" fmla="*/ 7205125 w 7382592"/>
              <a:gd name="connsiteY40" fmla="*/ 1075550 h 2061472"/>
              <a:gd name="connsiteX41" fmla="*/ 7107847 w 7382592"/>
              <a:gd name="connsiteY41" fmla="*/ 1386835 h 2061472"/>
              <a:gd name="connsiteX42" fmla="*/ 6971661 w 7382592"/>
              <a:gd name="connsiteY42" fmla="*/ 1766213 h 2061472"/>
              <a:gd name="connsiteX43" fmla="*/ 6854929 w 7382592"/>
              <a:gd name="connsiteY43" fmla="*/ 2038587 h 2061472"/>
              <a:gd name="connsiteX44" fmla="*/ 5891891 w 7382592"/>
              <a:gd name="connsiteY44" fmla="*/ 2048315 h 2061472"/>
              <a:gd name="connsiteX45" fmla="*/ 4004725 w 7382592"/>
              <a:gd name="connsiteY45" fmla="*/ 2038587 h 2061472"/>
              <a:gd name="connsiteX46" fmla="*/ 3761533 w 7382592"/>
              <a:gd name="connsiteY46" fmla="*/ 2048315 h 2061472"/>
              <a:gd name="connsiteX47" fmla="*/ 1835457 w 7382592"/>
              <a:gd name="connsiteY47" fmla="*/ 2019132 h 2061472"/>
              <a:gd name="connsiteX48" fmla="*/ 1699269 w 7382592"/>
              <a:gd name="connsiteY48" fmla="*/ 2009404 h 2061472"/>
              <a:gd name="connsiteX49" fmla="*/ 1057244 w 7382592"/>
              <a:gd name="connsiteY49" fmla="*/ 1989949 h 2061472"/>
              <a:gd name="connsiteX50" fmla="*/ 930784 w 7382592"/>
              <a:gd name="connsiteY50" fmla="*/ 1970494 h 2061472"/>
              <a:gd name="connsiteX51" fmla="*/ 697320 w 7382592"/>
              <a:gd name="connsiteY51" fmla="*/ 1960766 h 2061472"/>
              <a:gd name="connsiteX52" fmla="*/ 551405 w 7382592"/>
              <a:gd name="connsiteY52" fmla="*/ 1931583 h 2061472"/>
              <a:gd name="connsiteX53" fmla="*/ 337397 w 7382592"/>
              <a:gd name="connsiteY53" fmla="*/ 1912128 h 2061472"/>
              <a:gd name="connsiteX54" fmla="*/ 4528 w 7382592"/>
              <a:gd name="connsiteY54" fmla="*/ 1897434 h 2061472"/>
              <a:gd name="connsiteX55" fmla="*/ 100791 w 7382592"/>
              <a:gd name="connsiteY55" fmla="*/ 1690216 h 2061472"/>
              <a:gd name="connsiteX0" fmla="*/ 100791 w 7382592"/>
              <a:gd name="connsiteY0" fmla="*/ 1690216 h 2061472"/>
              <a:gd name="connsiteX1" fmla="*/ 181754 w 7382592"/>
              <a:gd name="connsiteY1" fmla="*/ 1599728 h 2061472"/>
              <a:gd name="connsiteX2" fmla="*/ 288961 w 7382592"/>
              <a:gd name="connsiteY2" fmla="*/ 1488164 h 2061472"/>
              <a:gd name="connsiteX3" fmla="*/ 446529 w 7382592"/>
              <a:gd name="connsiteY3" fmla="*/ 1373458 h 2061472"/>
              <a:gd name="connsiteX4" fmla="*/ 654458 w 7382592"/>
              <a:gd name="connsiteY4" fmla="*/ 1243554 h 2061472"/>
              <a:gd name="connsiteX5" fmla="*/ 830873 w 7382592"/>
              <a:gd name="connsiteY5" fmla="*/ 1163097 h 2061472"/>
              <a:gd name="connsiteX6" fmla="*/ 992393 w 7382592"/>
              <a:gd name="connsiteY6" fmla="*/ 1106151 h 2061472"/>
              <a:gd name="connsiteX7" fmla="*/ 1156142 w 7382592"/>
              <a:gd name="connsiteY7" fmla="*/ 1133915 h 2061472"/>
              <a:gd name="connsiteX8" fmla="*/ 1294862 w 7382592"/>
              <a:gd name="connsiteY8" fmla="*/ 1090850 h 2061472"/>
              <a:gd name="connsiteX9" fmla="*/ 1521334 w 7382592"/>
              <a:gd name="connsiteY9" fmla="*/ 990229 h 2061472"/>
              <a:gd name="connsiteX10" fmla="*/ 1800954 w 7382592"/>
              <a:gd name="connsiteY10" fmla="*/ 961857 h 2061472"/>
              <a:gd name="connsiteX11" fmla="*/ 2169744 w 7382592"/>
              <a:gd name="connsiteY11" fmla="*/ 931104 h 2061472"/>
              <a:gd name="connsiteX12" fmla="*/ 2428237 w 7382592"/>
              <a:gd name="connsiteY12" fmla="*/ 907493 h 2061472"/>
              <a:gd name="connsiteX13" fmla="*/ 2841053 w 7382592"/>
              <a:gd name="connsiteY13" fmla="*/ 1096018 h 2061472"/>
              <a:gd name="connsiteX14" fmla="*/ 3044474 w 7382592"/>
              <a:gd name="connsiteY14" fmla="*/ 1081528 h 2061472"/>
              <a:gd name="connsiteX15" fmla="*/ 3287918 w 7382592"/>
              <a:gd name="connsiteY15" fmla="*/ 1033244 h 2061472"/>
              <a:gd name="connsiteX16" fmla="*/ 3439153 w 7382592"/>
              <a:gd name="connsiteY16" fmla="*/ 953446 h 2061472"/>
              <a:gd name="connsiteX17" fmla="*/ 3519355 w 7382592"/>
              <a:gd name="connsiteY17" fmla="*/ 842085 h 2061472"/>
              <a:gd name="connsiteX18" fmla="*/ 3587853 w 7382592"/>
              <a:gd name="connsiteY18" fmla="*/ 629140 h 2061472"/>
              <a:gd name="connsiteX19" fmla="*/ 3714669 w 7382592"/>
              <a:gd name="connsiteY19" fmla="*/ 551522 h 2061472"/>
              <a:gd name="connsiteX20" fmla="*/ 3887182 w 7382592"/>
              <a:gd name="connsiteY20" fmla="*/ 508811 h 2061472"/>
              <a:gd name="connsiteX21" fmla="*/ 4013236 w 7382592"/>
              <a:gd name="connsiteY21" fmla="*/ 470104 h 2061472"/>
              <a:gd name="connsiteX22" fmla="*/ 4129766 w 7382592"/>
              <a:gd name="connsiteY22" fmla="*/ 417311 h 2061472"/>
              <a:gd name="connsiteX23" fmla="*/ 4299492 w 7382592"/>
              <a:gd name="connsiteY23" fmla="*/ 392485 h 2061472"/>
              <a:gd name="connsiteX24" fmla="*/ 4446015 w 7382592"/>
              <a:gd name="connsiteY24" fmla="*/ 358539 h 2061472"/>
              <a:gd name="connsiteX25" fmla="*/ 4537922 w 7382592"/>
              <a:gd name="connsiteY25" fmla="*/ 324595 h 2061472"/>
              <a:gd name="connsiteX26" fmla="*/ 4620303 w 7382592"/>
              <a:gd name="connsiteY26" fmla="*/ 281529 h 2061472"/>
              <a:gd name="connsiteX27" fmla="*/ 4737643 w 7382592"/>
              <a:gd name="connsiteY27" fmla="*/ 252346 h 2061472"/>
              <a:gd name="connsiteX28" fmla="*/ 4872816 w 7382592"/>
              <a:gd name="connsiteY28" fmla="*/ 232891 h 2061472"/>
              <a:gd name="connsiteX29" fmla="*/ 5022278 w 7382592"/>
              <a:gd name="connsiteY29" fmla="*/ 203910 h 2061472"/>
              <a:gd name="connsiteX30" fmla="*/ 5281379 w 7382592"/>
              <a:gd name="connsiteY30" fmla="*/ 332093 h 2061472"/>
              <a:gd name="connsiteX31" fmla="*/ 5739693 w 7382592"/>
              <a:gd name="connsiteY31" fmla="*/ 236842 h 2061472"/>
              <a:gd name="connsiteX32" fmla="*/ 6062632 w 7382592"/>
              <a:gd name="connsiteY32" fmla="*/ 284671 h 2061472"/>
              <a:gd name="connsiteX33" fmla="*/ 6345746 w 7382592"/>
              <a:gd name="connsiteY33" fmla="*/ 356310 h 2061472"/>
              <a:gd name="connsiteX34" fmla="*/ 6535132 w 7382592"/>
              <a:gd name="connsiteY34" fmla="*/ 404746 h 2061472"/>
              <a:gd name="connsiteX35" fmla="*/ 6670103 w 7382592"/>
              <a:gd name="connsiteY35" fmla="*/ 428762 h 2061472"/>
              <a:gd name="connsiteX36" fmla="*/ 6838210 w 7382592"/>
              <a:gd name="connsiteY36" fmla="*/ 308280 h 2061472"/>
              <a:gd name="connsiteX37" fmla="*/ 6923023 w 7382592"/>
              <a:gd name="connsiteY37" fmla="*/ 112510 h 2061472"/>
              <a:gd name="connsiteX38" fmla="*/ 7370494 w 7382592"/>
              <a:gd name="connsiteY38" fmla="*/ 131965 h 2061472"/>
              <a:gd name="connsiteX39" fmla="*/ 7370495 w 7382592"/>
              <a:gd name="connsiteY39" fmla="*/ 462706 h 2061472"/>
              <a:gd name="connsiteX40" fmla="*/ 7205125 w 7382592"/>
              <a:gd name="connsiteY40" fmla="*/ 1075550 h 2061472"/>
              <a:gd name="connsiteX41" fmla="*/ 7107847 w 7382592"/>
              <a:gd name="connsiteY41" fmla="*/ 1386835 h 2061472"/>
              <a:gd name="connsiteX42" fmla="*/ 6971661 w 7382592"/>
              <a:gd name="connsiteY42" fmla="*/ 1766213 h 2061472"/>
              <a:gd name="connsiteX43" fmla="*/ 6854929 w 7382592"/>
              <a:gd name="connsiteY43" fmla="*/ 2038587 h 2061472"/>
              <a:gd name="connsiteX44" fmla="*/ 5891891 w 7382592"/>
              <a:gd name="connsiteY44" fmla="*/ 2048315 h 2061472"/>
              <a:gd name="connsiteX45" fmla="*/ 4004725 w 7382592"/>
              <a:gd name="connsiteY45" fmla="*/ 2038587 h 2061472"/>
              <a:gd name="connsiteX46" fmla="*/ 3761533 w 7382592"/>
              <a:gd name="connsiteY46" fmla="*/ 2048315 h 2061472"/>
              <a:gd name="connsiteX47" fmla="*/ 1835457 w 7382592"/>
              <a:gd name="connsiteY47" fmla="*/ 2019132 h 2061472"/>
              <a:gd name="connsiteX48" fmla="*/ 1699269 w 7382592"/>
              <a:gd name="connsiteY48" fmla="*/ 2009404 h 2061472"/>
              <a:gd name="connsiteX49" fmla="*/ 1057244 w 7382592"/>
              <a:gd name="connsiteY49" fmla="*/ 1989949 h 2061472"/>
              <a:gd name="connsiteX50" fmla="*/ 930784 w 7382592"/>
              <a:gd name="connsiteY50" fmla="*/ 1970494 h 2061472"/>
              <a:gd name="connsiteX51" fmla="*/ 697320 w 7382592"/>
              <a:gd name="connsiteY51" fmla="*/ 1960766 h 2061472"/>
              <a:gd name="connsiteX52" fmla="*/ 551405 w 7382592"/>
              <a:gd name="connsiteY52" fmla="*/ 1931583 h 2061472"/>
              <a:gd name="connsiteX53" fmla="*/ 337397 w 7382592"/>
              <a:gd name="connsiteY53" fmla="*/ 1912128 h 2061472"/>
              <a:gd name="connsiteX54" fmla="*/ 4528 w 7382592"/>
              <a:gd name="connsiteY54" fmla="*/ 1897434 h 2061472"/>
              <a:gd name="connsiteX55" fmla="*/ 100791 w 7382592"/>
              <a:gd name="connsiteY55" fmla="*/ 1690216 h 2061472"/>
              <a:gd name="connsiteX0" fmla="*/ 100791 w 7382592"/>
              <a:gd name="connsiteY0" fmla="*/ 1698969 h 2070225"/>
              <a:gd name="connsiteX1" fmla="*/ 181754 w 7382592"/>
              <a:gd name="connsiteY1" fmla="*/ 1608481 h 2070225"/>
              <a:gd name="connsiteX2" fmla="*/ 288961 w 7382592"/>
              <a:gd name="connsiteY2" fmla="*/ 1496917 h 2070225"/>
              <a:gd name="connsiteX3" fmla="*/ 446529 w 7382592"/>
              <a:gd name="connsiteY3" fmla="*/ 1382211 h 2070225"/>
              <a:gd name="connsiteX4" fmla="*/ 654458 w 7382592"/>
              <a:gd name="connsiteY4" fmla="*/ 1252307 h 2070225"/>
              <a:gd name="connsiteX5" fmla="*/ 830873 w 7382592"/>
              <a:gd name="connsiteY5" fmla="*/ 1171850 h 2070225"/>
              <a:gd name="connsiteX6" fmla="*/ 992393 w 7382592"/>
              <a:gd name="connsiteY6" fmla="*/ 1114904 h 2070225"/>
              <a:gd name="connsiteX7" fmla="*/ 1156142 w 7382592"/>
              <a:gd name="connsiteY7" fmla="*/ 1142668 h 2070225"/>
              <a:gd name="connsiteX8" fmla="*/ 1294862 w 7382592"/>
              <a:gd name="connsiteY8" fmla="*/ 1099603 h 2070225"/>
              <a:gd name="connsiteX9" fmla="*/ 1521334 w 7382592"/>
              <a:gd name="connsiteY9" fmla="*/ 998982 h 2070225"/>
              <a:gd name="connsiteX10" fmla="*/ 1800954 w 7382592"/>
              <a:gd name="connsiteY10" fmla="*/ 970610 h 2070225"/>
              <a:gd name="connsiteX11" fmla="*/ 2169744 w 7382592"/>
              <a:gd name="connsiteY11" fmla="*/ 939857 h 2070225"/>
              <a:gd name="connsiteX12" fmla="*/ 2428237 w 7382592"/>
              <a:gd name="connsiteY12" fmla="*/ 916246 h 2070225"/>
              <a:gd name="connsiteX13" fmla="*/ 2841053 w 7382592"/>
              <a:gd name="connsiteY13" fmla="*/ 1104771 h 2070225"/>
              <a:gd name="connsiteX14" fmla="*/ 3044474 w 7382592"/>
              <a:gd name="connsiteY14" fmla="*/ 1090281 h 2070225"/>
              <a:gd name="connsiteX15" fmla="*/ 3287918 w 7382592"/>
              <a:gd name="connsiteY15" fmla="*/ 1041997 h 2070225"/>
              <a:gd name="connsiteX16" fmla="*/ 3439153 w 7382592"/>
              <a:gd name="connsiteY16" fmla="*/ 962199 h 2070225"/>
              <a:gd name="connsiteX17" fmla="*/ 3519355 w 7382592"/>
              <a:gd name="connsiteY17" fmla="*/ 850838 h 2070225"/>
              <a:gd name="connsiteX18" fmla="*/ 3587853 w 7382592"/>
              <a:gd name="connsiteY18" fmla="*/ 637893 h 2070225"/>
              <a:gd name="connsiteX19" fmla="*/ 3714669 w 7382592"/>
              <a:gd name="connsiteY19" fmla="*/ 560275 h 2070225"/>
              <a:gd name="connsiteX20" fmla="*/ 3887182 w 7382592"/>
              <a:gd name="connsiteY20" fmla="*/ 517564 h 2070225"/>
              <a:gd name="connsiteX21" fmla="*/ 4013236 w 7382592"/>
              <a:gd name="connsiteY21" fmla="*/ 478857 h 2070225"/>
              <a:gd name="connsiteX22" fmla="*/ 4129766 w 7382592"/>
              <a:gd name="connsiteY22" fmla="*/ 426064 h 2070225"/>
              <a:gd name="connsiteX23" fmla="*/ 4299492 w 7382592"/>
              <a:gd name="connsiteY23" fmla="*/ 401238 h 2070225"/>
              <a:gd name="connsiteX24" fmla="*/ 4446015 w 7382592"/>
              <a:gd name="connsiteY24" fmla="*/ 367292 h 2070225"/>
              <a:gd name="connsiteX25" fmla="*/ 4537922 w 7382592"/>
              <a:gd name="connsiteY25" fmla="*/ 333348 h 2070225"/>
              <a:gd name="connsiteX26" fmla="*/ 4620303 w 7382592"/>
              <a:gd name="connsiteY26" fmla="*/ 290282 h 2070225"/>
              <a:gd name="connsiteX27" fmla="*/ 4737643 w 7382592"/>
              <a:gd name="connsiteY27" fmla="*/ 261099 h 2070225"/>
              <a:gd name="connsiteX28" fmla="*/ 4872816 w 7382592"/>
              <a:gd name="connsiteY28" fmla="*/ 241644 h 2070225"/>
              <a:gd name="connsiteX29" fmla="*/ 5022278 w 7382592"/>
              <a:gd name="connsiteY29" fmla="*/ 212663 h 2070225"/>
              <a:gd name="connsiteX30" fmla="*/ 5281379 w 7382592"/>
              <a:gd name="connsiteY30" fmla="*/ 340846 h 2070225"/>
              <a:gd name="connsiteX31" fmla="*/ 5739693 w 7382592"/>
              <a:gd name="connsiteY31" fmla="*/ 245595 h 2070225"/>
              <a:gd name="connsiteX32" fmla="*/ 6062632 w 7382592"/>
              <a:gd name="connsiteY32" fmla="*/ 293424 h 2070225"/>
              <a:gd name="connsiteX33" fmla="*/ 6345746 w 7382592"/>
              <a:gd name="connsiteY33" fmla="*/ 365063 h 2070225"/>
              <a:gd name="connsiteX34" fmla="*/ 6535132 w 7382592"/>
              <a:gd name="connsiteY34" fmla="*/ 413499 h 2070225"/>
              <a:gd name="connsiteX35" fmla="*/ 6670103 w 7382592"/>
              <a:gd name="connsiteY35" fmla="*/ 437515 h 2070225"/>
              <a:gd name="connsiteX36" fmla="*/ 6838210 w 7382592"/>
              <a:gd name="connsiteY36" fmla="*/ 317033 h 2070225"/>
              <a:gd name="connsiteX37" fmla="*/ 6923023 w 7382592"/>
              <a:gd name="connsiteY37" fmla="*/ 121263 h 2070225"/>
              <a:gd name="connsiteX38" fmla="*/ 7370494 w 7382592"/>
              <a:gd name="connsiteY38" fmla="*/ 140718 h 2070225"/>
              <a:gd name="connsiteX39" fmla="*/ 7370495 w 7382592"/>
              <a:gd name="connsiteY39" fmla="*/ 471459 h 2070225"/>
              <a:gd name="connsiteX40" fmla="*/ 7205125 w 7382592"/>
              <a:gd name="connsiteY40" fmla="*/ 1084303 h 2070225"/>
              <a:gd name="connsiteX41" fmla="*/ 7107847 w 7382592"/>
              <a:gd name="connsiteY41" fmla="*/ 1395588 h 2070225"/>
              <a:gd name="connsiteX42" fmla="*/ 6971661 w 7382592"/>
              <a:gd name="connsiteY42" fmla="*/ 1774966 h 2070225"/>
              <a:gd name="connsiteX43" fmla="*/ 6854929 w 7382592"/>
              <a:gd name="connsiteY43" fmla="*/ 2047340 h 2070225"/>
              <a:gd name="connsiteX44" fmla="*/ 5891891 w 7382592"/>
              <a:gd name="connsiteY44" fmla="*/ 2057068 h 2070225"/>
              <a:gd name="connsiteX45" fmla="*/ 4004725 w 7382592"/>
              <a:gd name="connsiteY45" fmla="*/ 2047340 h 2070225"/>
              <a:gd name="connsiteX46" fmla="*/ 3761533 w 7382592"/>
              <a:gd name="connsiteY46" fmla="*/ 2057068 h 2070225"/>
              <a:gd name="connsiteX47" fmla="*/ 1835457 w 7382592"/>
              <a:gd name="connsiteY47" fmla="*/ 2027885 h 2070225"/>
              <a:gd name="connsiteX48" fmla="*/ 1699269 w 7382592"/>
              <a:gd name="connsiteY48" fmla="*/ 2018157 h 2070225"/>
              <a:gd name="connsiteX49" fmla="*/ 1057244 w 7382592"/>
              <a:gd name="connsiteY49" fmla="*/ 1998702 h 2070225"/>
              <a:gd name="connsiteX50" fmla="*/ 930784 w 7382592"/>
              <a:gd name="connsiteY50" fmla="*/ 1979247 h 2070225"/>
              <a:gd name="connsiteX51" fmla="*/ 697320 w 7382592"/>
              <a:gd name="connsiteY51" fmla="*/ 1969519 h 2070225"/>
              <a:gd name="connsiteX52" fmla="*/ 551405 w 7382592"/>
              <a:gd name="connsiteY52" fmla="*/ 1940336 h 2070225"/>
              <a:gd name="connsiteX53" fmla="*/ 337397 w 7382592"/>
              <a:gd name="connsiteY53" fmla="*/ 1920881 h 2070225"/>
              <a:gd name="connsiteX54" fmla="*/ 4528 w 7382592"/>
              <a:gd name="connsiteY54" fmla="*/ 1906187 h 2070225"/>
              <a:gd name="connsiteX55" fmla="*/ 100791 w 7382592"/>
              <a:gd name="connsiteY55" fmla="*/ 1698969 h 2070225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439153 w 7382592"/>
              <a:gd name="connsiteY16" fmla="*/ 958522 h 2066548"/>
              <a:gd name="connsiteX17" fmla="*/ 3519355 w 7382592"/>
              <a:gd name="connsiteY17" fmla="*/ 847161 h 2066548"/>
              <a:gd name="connsiteX18" fmla="*/ 3587853 w 7382592"/>
              <a:gd name="connsiteY18" fmla="*/ 634216 h 2066548"/>
              <a:gd name="connsiteX19" fmla="*/ 3714669 w 7382592"/>
              <a:gd name="connsiteY19" fmla="*/ 556598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38210 w 7382592"/>
              <a:gd name="connsiteY36" fmla="*/ 313356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439153 w 7382592"/>
              <a:gd name="connsiteY16" fmla="*/ 958522 h 2066548"/>
              <a:gd name="connsiteX17" fmla="*/ 3519355 w 7382592"/>
              <a:gd name="connsiteY17" fmla="*/ 847161 h 2066548"/>
              <a:gd name="connsiteX18" fmla="*/ 3587853 w 7382592"/>
              <a:gd name="connsiteY18" fmla="*/ 634216 h 2066548"/>
              <a:gd name="connsiteX19" fmla="*/ 3714669 w 7382592"/>
              <a:gd name="connsiteY19" fmla="*/ 556598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439153 w 7382592"/>
              <a:gd name="connsiteY16" fmla="*/ 958522 h 2066548"/>
              <a:gd name="connsiteX17" fmla="*/ 3519355 w 7382592"/>
              <a:gd name="connsiteY17" fmla="*/ 847161 h 2066548"/>
              <a:gd name="connsiteX18" fmla="*/ 3530271 w 7382592"/>
              <a:gd name="connsiteY18" fmla="*/ 613416 h 2066548"/>
              <a:gd name="connsiteX19" fmla="*/ 3714669 w 7382592"/>
              <a:gd name="connsiteY19" fmla="*/ 556598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439153 w 7382592"/>
              <a:gd name="connsiteY16" fmla="*/ 958522 h 2066548"/>
              <a:gd name="connsiteX17" fmla="*/ 3478317 w 7382592"/>
              <a:gd name="connsiteY17" fmla="*/ 847006 h 2066548"/>
              <a:gd name="connsiteX18" fmla="*/ 3530271 w 7382592"/>
              <a:gd name="connsiteY18" fmla="*/ 613416 h 2066548"/>
              <a:gd name="connsiteX19" fmla="*/ 3714669 w 7382592"/>
              <a:gd name="connsiteY19" fmla="*/ 556598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78317 w 7382592"/>
              <a:gd name="connsiteY17" fmla="*/ 847006 h 2066548"/>
              <a:gd name="connsiteX18" fmla="*/ 3530271 w 7382592"/>
              <a:gd name="connsiteY18" fmla="*/ 613416 h 2066548"/>
              <a:gd name="connsiteX19" fmla="*/ 3714669 w 7382592"/>
              <a:gd name="connsiteY19" fmla="*/ 556598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530271 w 7382592"/>
              <a:gd name="connsiteY18" fmla="*/ 613416 h 2066548"/>
              <a:gd name="connsiteX19" fmla="*/ 3714669 w 7382592"/>
              <a:gd name="connsiteY19" fmla="*/ 556598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714669 w 7382592"/>
              <a:gd name="connsiteY19" fmla="*/ 556598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87182 w 7382592"/>
              <a:gd name="connsiteY20" fmla="*/ 513887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13236 w 7382592"/>
              <a:gd name="connsiteY21" fmla="*/ 475180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29766 w 7382592"/>
              <a:gd name="connsiteY22" fmla="*/ 422387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299492 w 7382592"/>
              <a:gd name="connsiteY23" fmla="*/ 397561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46015 w 7382592"/>
              <a:gd name="connsiteY24" fmla="*/ 363615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7922 w 7382592"/>
              <a:gd name="connsiteY25" fmla="*/ 329671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20303 w 7382592"/>
              <a:gd name="connsiteY26" fmla="*/ 286605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37643 w 7382592"/>
              <a:gd name="connsiteY27" fmla="*/ 257422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872816 w 7382592"/>
              <a:gd name="connsiteY28" fmla="*/ 237967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22278 w 7382592"/>
              <a:gd name="connsiteY29" fmla="*/ 208986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81379 w 7382592"/>
              <a:gd name="connsiteY30" fmla="*/ 337169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739693 w 7382592"/>
              <a:gd name="connsiteY31" fmla="*/ 241918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6062632 w 7382592"/>
              <a:gd name="connsiteY32" fmla="*/ 289747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87918 w 7382592"/>
              <a:gd name="connsiteY15" fmla="*/ 1038320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44474 w 7382592"/>
              <a:gd name="connsiteY14" fmla="*/ 1086604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41053 w 7382592"/>
              <a:gd name="connsiteY13" fmla="*/ 1101094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28237 w 7382592"/>
              <a:gd name="connsiteY12" fmla="*/ 912569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21334 w 7382592"/>
              <a:gd name="connsiteY9" fmla="*/ 995305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17344 w 7382592"/>
              <a:gd name="connsiteY9" fmla="*/ 933072 h 2066548"/>
              <a:gd name="connsiteX10" fmla="*/ 1800954 w 7382592"/>
              <a:gd name="connsiteY10" fmla="*/ 966933 h 2066548"/>
              <a:gd name="connsiteX11" fmla="*/ 2169744 w 7382592"/>
              <a:gd name="connsiteY11" fmla="*/ 936180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69744 w 7382592"/>
              <a:gd name="connsiteY11" fmla="*/ 936180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294862 w 7382592"/>
              <a:gd name="connsiteY8" fmla="*/ 1095926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56142 w 7382592"/>
              <a:gd name="connsiteY7" fmla="*/ 1138991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85220 w 7382592"/>
              <a:gd name="connsiteY7" fmla="*/ 1080868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393 w 7382592"/>
              <a:gd name="connsiteY6" fmla="*/ 1111227 h 2066548"/>
              <a:gd name="connsiteX7" fmla="*/ 1185220 w 7382592"/>
              <a:gd name="connsiteY7" fmla="*/ 1080868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830873 w 7382592"/>
              <a:gd name="connsiteY5" fmla="*/ 1168173 h 2066548"/>
              <a:gd name="connsiteX6" fmla="*/ 992489 w 7382592"/>
              <a:gd name="connsiteY6" fmla="*/ 1048972 h 2066548"/>
              <a:gd name="connsiteX7" fmla="*/ 1185220 w 7382592"/>
              <a:gd name="connsiteY7" fmla="*/ 1080868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4458 w 7382592"/>
              <a:gd name="connsiteY4" fmla="*/ 1248630 h 2066548"/>
              <a:gd name="connsiteX5" fmla="*/ 793712 w 7382592"/>
              <a:gd name="connsiteY5" fmla="*/ 1130729 h 2066548"/>
              <a:gd name="connsiteX6" fmla="*/ 992489 w 7382592"/>
              <a:gd name="connsiteY6" fmla="*/ 1048972 h 2066548"/>
              <a:gd name="connsiteX7" fmla="*/ 1185220 w 7382592"/>
              <a:gd name="connsiteY7" fmla="*/ 1080868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0383 w 7382592"/>
              <a:gd name="connsiteY4" fmla="*/ 1186351 h 2066548"/>
              <a:gd name="connsiteX5" fmla="*/ 793712 w 7382592"/>
              <a:gd name="connsiteY5" fmla="*/ 1130729 h 2066548"/>
              <a:gd name="connsiteX6" fmla="*/ 992489 w 7382592"/>
              <a:gd name="connsiteY6" fmla="*/ 1048972 h 2066548"/>
              <a:gd name="connsiteX7" fmla="*/ 1185220 w 7382592"/>
              <a:gd name="connsiteY7" fmla="*/ 1080868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29 w 7382592"/>
              <a:gd name="connsiteY3" fmla="*/ 1378534 h 2066548"/>
              <a:gd name="connsiteX4" fmla="*/ 650383 w 7382592"/>
              <a:gd name="connsiteY4" fmla="*/ 1186351 h 2066548"/>
              <a:gd name="connsiteX5" fmla="*/ 793712 w 7382592"/>
              <a:gd name="connsiteY5" fmla="*/ 1130729 h 2066548"/>
              <a:gd name="connsiteX6" fmla="*/ 992489 w 7382592"/>
              <a:gd name="connsiteY6" fmla="*/ 1048972 h 2066548"/>
              <a:gd name="connsiteX7" fmla="*/ 1185220 w 7382592"/>
              <a:gd name="connsiteY7" fmla="*/ 1080868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100791 w 7382592"/>
              <a:gd name="connsiteY0" fmla="*/ 1695292 h 2066548"/>
              <a:gd name="connsiteX1" fmla="*/ 181754 w 7382592"/>
              <a:gd name="connsiteY1" fmla="*/ 1604804 h 2066548"/>
              <a:gd name="connsiteX2" fmla="*/ 288961 w 7382592"/>
              <a:gd name="connsiteY2" fmla="*/ 1493240 h 2066548"/>
              <a:gd name="connsiteX3" fmla="*/ 446572 w 7382592"/>
              <a:gd name="connsiteY3" fmla="*/ 1328641 h 2066548"/>
              <a:gd name="connsiteX4" fmla="*/ 650383 w 7382592"/>
              <a:gd name="connsiteY4" fmla="*/ 1186351 h 2066548"/>
              <a:gd name="connsiteX5" fmla="*/ 793712 w 7382592"/>
              <a:gd name="connsiteY5" fmla="*/ 1130729 h 2066548"/>
              <a:gd name="connsiteX6" fmla="*/ 992489 w 7382592"/>
              <a:gd name="connsiteY6" fmla="*/ 1048972 h 2066548"/>
              <a:gd name="connsiteX7" fmla="*/ 1185220 w 7382592"/>
              <a:gd name="connsiteY7" fmla="*/ 1080868 h 2066548"/>
              <a:gd name="connsiteX8" fmla="*/ 1328091 w 7382592"/>
              <a:gd name="connsiteY8" fmla="*/ 1037811 h 2066548"/>
              <a:gd name="connsiteX9" fmla="*/ 1517344 w 7382592"/>
              <a:gd name="connsiteY9" fmla="*/ 933072 h 2066548"/>
              <a:gd name="connsiteX10" fmla="*/ 1809405 w 7382592"/>
              <a:gd name="connsiteY10" fmla="*/ 892294 h 2066548"/>
              <a:gd name="connsiteX11" fmla="*/ 2186506 w 7382592"/>
              <a:gd name="connsiteY11" fmla="*/ 873958 h 2066548"/>
              <a:gd name="connsiteX12" fmla="*/ 2457439 w 7382592"/>
              <a:gd name="connsiteY12" fmla="*/ 837940 h 2066548"/>
              <a:gd name="connsiteX13" fmla="*/ 2804087 w 7382592"/>
              <a:gd name="connsiteY13" fmla="*/ 1055387 h 2066548"/>
              <a:gd name="connsiteX14" fmla="*/ 3003391 w 7382592"/>
              <a:gd name="connsiteY14" fmla="*/ 1057448 h 2066548"/>
              <a:gd name="connsiteX15" fmla="*/ 3205478 w 7382592"/>
              <a:gd name="connsiteY15" fmla="*/ 1009173 h 2066548"/>
              <a:gd name="connsiteX16" fmla="*/ 3360866 w 7382592"/>
              <a:gd name="connsiteY16" fmla="*/ 933527 h 2066548"/>
              <a:gd name="connsiteX17" fmla="*/ 3466241 w 7382592"/>
              <a:gd name="connsiteY17" fmla="*/ 801347 h 2066548"/>
              <a:gd name="connsiteX18" fmla="*/ 3460268 w 7382592"/>
              <a:gd name="connsiteY18" fmla="*/ 584346 h 2066548"/>
              <a:gd name="connsiteX19" fmla="*/ 3648822 w 7382592"/>
              <a:gd name="connsiteY19" fmla="*/ 515129 h 2066548"/>
              <a:gd name="connsiteX20" fmla="*/ 3825491 w 7382592"/>
              <a:gd name="connsiteY20" fmla="*/ 464151 h 2066548"/>
              <a:gd name="connsiteX21" fmla="*/ 4001212 w 7382592"/>
              <a:gd name="connsiteY21" fmla="*/ 408904 h 2066548"/>
              <a:gd name="connsiteX22" fmla="*/ 4146719 w 7382592"/>
              <a:gd name="connsiteY22" fmla="*/ 380942 h 2066548"/>
              <a:gd name="connsiteX23" fmla="*/ 4308185 w 7382592"/>
              <a:gd name="connsiteY23" fmla="*/ 343710 h 2066548"/>
              <a:gd name="connsiteX24" fmla="*/ 4454724 w 7382592"/>
              <a:gd name="connsiteY24" fmla="*/ 301497 h 2066548"/>
              <a:gd name="connsiteX25" fmla="*/ 4538363 w 7382592"/>
              <a:gd name="connsiteY25" fmla="*/ 234464 h 2066548"/>
              <a:gd name="connsiteX26" fmla="*/ 4645579 w 7382592"/>
              <a:gd name="connsiteY26" fmla="*/ 216228 h 2066548"/>
              <a:gd name="connsiteX27" fmla="*/ 4758793 w 7382592"/>
              <a:gd name="connsiteY27" fmla="*/ 187050 h 2066548"/>
              <a:gd name="connsiteX28" fmla="*/ 4931221 w 7382592"/>
              <a:gd name="connsiteY28" fmla="*/ 171735 h 2066548"/>
              <a:gd name="connsiteX29" fmla="*/ 5051732 w 7382592"/>
              <a:gd name="connsiteY29" fmla="*/ 179990 h 2066548"/>
              <a:gd name="connsiteX30" fmla="*/ 5223960 w 7382592"/>
              <a:gd name="connsiteY30" fmla="*/ 304014 h 2066548"/>
              <a:gd name="connsiteX31" fmla="*/ 5657490 w 7382592"/>
              <a:gd name="connsiteY31" fmla="*/ 155002 h 2066548"/>
              <a:gd name="connsiteX32" fmla="*/ 5997013 w 7382592"/>
              <a:gd name="connsiteY32" fmla="*/ 206958 h 2066548"/>
              <a:gd name="connsiteX33" fmla="*/ 6345746 w 7382592"/>
              <a:gd name="connsiteY33" fmla="*/ 361386 h 2066548"/>
              <a:gd name="connsiteX34" fmla="*/ 6535132 w 7382592"/>
              <a:gd name="connsiteY34" fmla="*/ 409822 h 2066548"/>
              <a:gd name="connsiteX35" fmla="*/ 6670103 w 7382592"/>
              <a:gd name="connsiteY35" fmla="*/ 433838 h 2066548"/>
              <a:gd name="connsiteX36" fmla="*/ 6809027 w 7382592"/>
              <a:gd name="connsiteY36" fmla="*/ 342539 h 2066548"/>
              <a:gd name="connsiteX37" fmla="*/ 6893840 w 7382592"/>
              <a:gd name="connsiteY37" fmla="*/ 127314 h 2066548"/>
              <a:gd name="connsiteX38" fmla="*/ 7370494 w 7382592"/>
              <a:gd name="connsiteY38" fmla="*/ 137041 h 2066548"/>
              <a:gd name="connsiteX39" fmla="*/ 7370495 w 7382592"/>
              <a:gd name="connsiteY39" fmla="*/ 467782 h 2066548"/>
              <a:gd name="connsiteX40" fmla="*/ 7205125 w 7382592"/>
              <a:gd name="connsiteY40" fmla="*/ 1080626 h 2066548"/>
              <a:gd name="connsiteX41" fmla="*/ 7107847 w 7382592"/>
              <a:gd name="connsiteY41" fmla="*/ 1391911 h 2066548"/>
              <a:gd name="connsiteX42" fmla="*/ 6971661 w 7382592"/>
              <a:gd name="connsiteY42" fmla="*/ 1771289 h 2066548"/>
              <a:gd name="connsiteX43" fmla="*/ 6854929 w 7382592"/>
              <a:gd name="connsiteY43" fmla="*/ 2043663 h 2066548"/>
              <a:gd name="connsiteX44" fmla="*/ 5891891 w 7382592"/>
              <a:gd name="connsiteY44" fmla="*/ 2053391 h 2066548"/>
              <a:gd name="connsiteX45" fmla="*/ 4004725 w 7382592"/>
              <a:gd name="connsiteY45" fmla="*/ 2043663 h 2066548"/>
              <a:gd name="connsiteX46" fmla="*/ 3761533 w 7382592"/>
              <a:gd name="connsiteY46" fmla="*/ 2053391 h 2066548"/>
              <a:gd name="connsiteX47" fmla="*/ 1835457 w 7382592"/>
              <a:gd name="connsiteY47" fmla="*/ 2024208 h 2066548"/>
              <a:gd name="connsiteX48" fmla="*/ 1699269 w 7382592"/>
              <a:gd name="connsiteY48" fmla="*/ 2014480 h 2066548"/>
              <a:gd name="connsiteX49" fmla="*/ 1057244 w 7382592"/>
              <a:gd name="connsiteY49" fmla="*/ 1995025 h 2066548"/>
              <a:gd name="connsiteX50" fmla="*/ 930784 w 7382592"/>
              <a:gd name="connsiteY50" fmla="*/ 1975570 h 2066548"/>
              <a:gd name="connsiteX51" fmla="*/ 697320 w 7382592"/>
              <a:gd name="connsiteY51" fmla="*/ 1965842 h 2066548"/>
              <a:gd name="connsiteX52" fmla="*/ 551405 w 7382592"/>
              <a:gd name="connsiteY52" fmla="*/ 1936659 h 2066548"/>
              <a:gd name="connsiteX53" fmla="*/ 337397 w 7382592"/>
              <a:gd name="connsiteY53" fmla="*/ 1917204 h 2066548"/>
              <a:gd name="connsiteX54" fmla="*/ 4528 w 7382592"/>
              <a:gd name="connsiteY54" fmla="*/ 1902510 h 2066548"/>
              <a:gd name="connsiteX55" fmla="*/ 100791 w 7382592"/>
              <a:gd name="connsiteY55" fmla="*/ 1695292 h 2066548"/>
              <a:gd name="connsiteX0" fmla="*/ 54604 w 7386051"/>
              <a:gd name="connsiteY0" fmla="*/ 1670161 h 2066548"/>
              <a:gd name="connsiteX1" fmla="*/ 185213 w 7386051"/>
              <a:gd name="connsiteY1" fmla="*/ 1604804 h 2066548"/>
              <a:gd name="connsiteX2" fmla="*/ 292420 w 7386051"/>
              <a:gd name="connsiteY2" fmla="*/ 1493240 h 2066548"/>
              <a:gd name="connsiteX3" fmla="*/ 450031 w 7386051"/>
              <a:gd name="connsiteY3" fmla="*/ 1328641 h 2066548"/>
              <a:gd name="connsiteX4" fmla="*/ 653842 w 7386051"/>
              <a:gd name="connsiteY4" fmla="*/ 1186351 h 2066548"/>
              <a:gd name="connsiteX5" fmla="*/ 797171 w 7386051"/>
              <a:gd name="connsiteY5" fmla="*/ 1130729 h 2066548"/>
              <a:gd name="connsiteX6" fmla="*/ 995948 w 7386051"/>
              <a:gd name="connsiteY6" fmla="*/ 1048972 h 2066548"/>
              <a:gd name="connsiteX7" fmla="*/ 1188679 w 7386051"/>
              <a:gd name="connsiteY7" fmla="*/ 1080868 h 2066548"/>
              <a:gd name="connsiteX8" fmla="*/ 1331550 w 7386051"/>
              <a:gd name="connsiteY8" fmla="*/ 1037811 h 2066548"/>
              <a:gd name="connsiteX9" fmla="*/ 1520803 w 7386051"/>
              <a:gd name="connsiteY9" fmla="*/ 933072 h 2066548"/>
              <a:gd name="connsiteX10" fmla="*/ 1812864 w 7386051"/>
              <a:gd name="connsiteY10" fmla="*/ 892294 h 2066548"/>
              <a:gd name="connsiteX11" fmla="*/ 2189965 w 7386051"/>
              <a:gd name="connsiteY11" fmla="*/ 873958 h 2066548"/>
              <a:gd name="connsiteX12" fmla="*/ 2460898 w 7386051"/>
              <a:gd name="connsiteY12" fmla="*/ 837940 h 2066548"/>
              <a:gd name="connsiteX13" fmla="*/ 2807546 w 7386051"/>
              <a:gd name="connsiteY13" fmla="*/ 1055387 h 2066548"/>
              <a:gd name="connsiteX14" fmla="*/ 3006850 w 7386051"/>
              <a:gd name="connsiteY14" fmla="*/ 1057448 h 2066548"/>
              <a:gd name="connsiteX15" fmla="*/ 3208937 w 7386051"/>
              <a:gd name="connsiteY15" fmla="*/ 1009173 h 2066548"/>
              <a:gd name="connsiteX16" fmla="*/ 3364325 w 7386051"/>
              <a:gd name="connsiteY16" fmla="*/ 933527 h 2066548"/>
              <a:gd name="connsiteX17" fmla="*/ 3469700 w 7386051"/>
              <a:gd name="connsiteY17" fmla="*/ 801347 h 2066548"/>
              <a:gd name="connsiteX18" fmla="*/ 3463727 w 7386051"/>
              <a:gd name="connsiteY18" fmla="*/ 584346 h 2066548"/>
              <a:gd name="connsiteX19" fmla="*/ 3652281 w 7386051"/>
              <a:gd name="connsiteY19" fmla="*/ 515129 h 2066548"/>
              <a:gd name="connsiteX20" fmla="*/ 3828950 w 7386051"/>
              <a:gd name="connsiteY20" fmla="*/ 464151 h 2066548"/>
              <a:gd name="connsiteX21" fmla="*/ 4004671 w 7386051"/>
              <a:gd name="connsiteY21" fmla="*/ 408904 h 2066548"/>
              <a:gd name="connsiteX22" fmla="*/ 4150178 w 7386051"/>
              <a:gd name="connsiteY22" fmla="*/ 380942 h 2066548"/>
              <a:gd name="connsiteX23" fmla="*/ 4311644 w 7386051"/>
              <a:gd name="connsiteY23" fmla="*/ 343710 h 2066548"/>
              <a:gd name="connsiteX24" fmla="*/ 4458183 w 7386051"/>
              <a:gd name="connsiteY24" fmla="*/ 301497 h 2066548"/>
              <a:gd name="connsiteX25" fmla="*/ 4541822 w 7386051"/>
              <a:gd name="connsiteY25" fmla="*/ 234464 h 2066548"/>
              <a:gd name="connsiteX26" fmla="*/ 4649038 w 7386051"/>
              <a:gd name="connsiteY26" fmla="*/ 216228 h 2066548"/>
              <a:gd name="connsiteX27" fmla="*/ 4762252 w 7386051"/>
              <a:gd name="connsiteY27" fmla="*/ 187050 h 2066548"/>
              <a:gd name="connsiteX28" fmla="*/ 4934680 w 7386051"/>
              <a:gd name="connsiteY28" fmla="*/ 171735 h 2066548"/>
              <a:gd name="connsiteX29" fmla="*/ 5055191 w 7386051"/>
              <a:gd name="connsiteY29" fmla="*/ 179990 h 2066548"/>
              <a:gd name="connsiteX30" fmla="*/ 5227419 w 7386051"/>
              <a:gd name="connsiteY30" fmla="*/ 304014 h 2066548"/>
              <a:gd name="connsiteX31" fmla="*/ 5660949 w 7386051"/>
              <a:gd name="connsiteY31" fmla="*/ 155002 h 2066548"/>
              <a:gd name="connsiteX32" fmla="*/ 6000472 w 7386051"/>
              <a:gd name="connsiteY32" fmla="*/ 206958 h 2066548"/>
              <a:gd name="connsiteX33" fmla="*/ 6349205 w 7386051"/>
              <a:gd name="connsiteY33" fmla="*/ 361386 h 2066548"/>
              <a:gd name="connsiteX34" fmla="*/ 6538591 w 7386051"/>
              <a:gd name="connsiteY34" fmla="*/ 409822 h 2066548"/>
              <a:gd name="connsiteX35" fmla="*/ 6673562 w 7386051"/>
              <a:gd name="connsiteY35" fmla="*/ 433838 h 2066548"/>
              <a:gd name="connsiteX36" fmla="*/ 6812486 w 7386051"/>
              <a:gd name="connsiteY36" fmla="*/ 342539 h 2066548"/>
              <a:gd name="connsiteX37" fmla="*/ 6897299 w 7386051"/>
              <a:gd name="connsiteY37" fmla="*/ 127314 h 2066548"/>
              <a:gd name="connsiteX38" fmla="*/ 7373953 w 7386051"/>
              <a:gd name="connsiteY38" fmla="*/ 137041 h 2066548"/>
              <a:gd name="connsiteX39" fmla="*/ 7373954 w 7386051"/>
              <a:gd name="connsiteY39" fmla="*/ 467782 h 2066548"/>
              <a:gd name="connsiteX40" fmla="*/ 7208584 w 7386051"/>
              <a:gd name="connsiteY40" fmla="*/ 1080626 h 2066548"/>
              <a:gd name="connsiteX41" fmla="*/ 7111306 w 7386051"/>
              <a:gd name="connsiteY41" fmla="*/ 1391911 h 2066548"/>
              <a:gd name="connsiteX42" fmla="*/ 6975120 w 7386051"/>
              <a:gd name="connsiteY42" fmla="*/ 1771289 h 2066548"/>
              <a:gd name="connsiteX43" fmla="*/ 6858388 w 7386051"/>
              <a:gd name="connsiteY43" fmla="*/ 2043663 h 2066548"/>
              <a:gd name="connsiteX44" fmla="*/ 5895350 w 7386051"/>
              <a:gd name="connsiteY44" fmla="*/ 2053391 h 2066548"/>
              <a:gd name="connsiteX45" fmla="*/ 4008184 w 7386051"/>
              <a:gd name="connsiteY45" fmla="*/ 2043663 h 2066548"/>
              <a:gd name="connsiteX46" fmla="*/ 3764992 w 7386051"/>
              <a:gd name="connsiteY46" fmla="*/ 2053391 h 2066548"/>
              <a:gd name="connsiteX47" fmla="*/ 1838916 w 7386051"/>
              <a:gd name="connsiteY47" fmla="*/ 2024208 h 2066548"/>
              <a:gd name="connsiteX48" fmla="*/ 1702728 w 7386051"/>
              <a:gd name="connsiteY48" fmla="*/ 2014480 h 2066548"/>
              <a:gd name="connsiteX49" fmla="*/ 1060703 w 7386051"/>
              <a:gd name="connsiteY49" fmla="*/ 1995025 h 2066548"/>
              <a:gd name="connsiteX50" fmla="*/ 934243 w 7386051"/>
              <a:gd name="connsiteY50" fmla="*/ 1975570 h 2066548"/>
              <a:gd name="connsiteX51" fmla="*/ 700779 w 7386051"/>
              <a:gd name="connsiteY51" fmla="*/ 1965842 h 2066548"/>
              <a:gd name="connsiteX52" fmla="*/ 554864 w 7386051"/>
              <a:gd name="connsiteY52" fmla="*/ 1936659 h 2066548"/>
              <a:gd name="connsiteX53" fmla="*/ 340856 w 7386051"/>
              <a:gd name="connsiteY53" fmla="*/ 1917204 h 2066548"/>
              <a:gd name="connsiteX54" fmla="*/ 7987 w 7386051"/>
              <a:gd name="connsiteY54" fmla="*/ 1902510 h 2066548"/>
              <a:gd name="connsiteX55" fmla="*/ 54604 w 7386051"/>
              <a:gd name="connsiteY55" fmla="*/ 1670161 h 2066548"/>
              <a:gd name="connsiteX0" fmla="*/ 53970 w 7385417"/>
              <a:gd name="connsiteY0" fmla="*/ 1670161 h 2066548"/>
              <a:gd name="connsiteX1" fmla="*/ 147355 w 7385417"/>
              <a:gd name="connsiteY1" fmla="*/ 1575554 h 2066548"/>
              <a:gd name="connsiteX2" fmla="*/ 291786 w 7385417"/>
              <a:gd name="connsiteY2" fmla="*/ 1493240 h 2066548"/>
              <a:gd name="connsiteX3" fmla="*/ 449397 w 7385417"/>
              <a:gd name="connsiteY3" fmla="*/ 1328641 h 2066548"/>
              <a:gd name="connsiteX4" fmla="*/ 653208 w 7385417"/>
              <a:gd name="connsiteY4" fmla="*/ 1186351 h 2066548"/>
              <a:gd name="connsiteX5" fmla="*/ 796537 w 7385417"/>
              <a:gd name="connsiteY5" fmla="*/ 1130729 h 2066548"/>
              <a:gd name="connsiteX6" fmla="*/ 995314 w 7385417"/>
              <a:gd name="connsiteY6" fmla="*/ 1048972 h 2066548"/>
              <a:gd name="connsiteX7" fmla="*/ 1188045 w 7385417"/>
              <a:gd name="connsiteY7" fmla="*/ 1080868 h 2066548"/>
              <a:gd name="connsiteX8" fmla="*/ 1330916 w 7385417"/>
              <a:gd name="connsiteY8" fmla="*/ 1037811 h 2066548"/>
              <a:gd name="connsiteX9" fmla="*/ 1520169 w 7385417"/>
              <a:gd name="connsiteY9" fmla="*/ 933072 h 2066548"/>
              <a:gd name="connsiteX10" fmla="*/ 1812230 w 7385417"/>
              <a:gd name="connsiteY10" fmla="*/ 892294 h 2066548"/>
              <a:gd name="connsiteX11" fmla="*/ 2189331 w 7385417"/>
              <a:gd name="connsiteY11" fmla="*/ 873958 h 2066548"/>
              <a:gd name="connsiteX12" fmla="*/ 2460264 w 7385417"/>
              <a:gd name="connsiteY12" fmla="*/ 837940 h 2066548"/>
              <a:gd name="connsiteX13" fmla="*/ 2806912 w 7385417"/>
              <a:gd name="connsiteY13" fmla="*/ 1055387 h 2066548"/>
              <a:gd name="connsiteX14" fmla="*/ 3006216 w 7385417"/>
              <a:gd name="connsiteY14" fmla="*/ 1057448 h 2066548"/>
              <a:gd name="connsiteX15" fmla="*/ 3208303 w 7385417"/>
              <a:gd name="connsiteY15" fmla="*/ 1009173 h 2066548"/>
              <a:gd name="connsiteX16" fmla="*/ 3363691 w 7385417"/>
              <a:gd name="connsiteY16" fmla="*/ 933527 h 2066548"/>
              <a:gd name="connsiteX17" fmla="*/ 3469066 w 7385417"/>
              <a:gd name="connsiteY17" fmla="*/ 801347 h 2066548"/>
              <a:gd name="connsiteX18" fmla="*/ 3463093 w 7385417"/>
              <a:gd name="connsiteY18" fmla="*/ 584346 h 2066548"/>
              <a:gd name="connsiteX19" fmla="*/ 3651647 w 7385417"/>
              <a:gd name="connsiteY19" fmla="*/ 515129 h 2066548"/>
              <a:gd name="connsiteX20" fmla="*/ 3828316 w 7385417"/>
              <a:gd name="connsiteY20" fmla="*/ 464151 h 2066548"/>
              <a:gd name="connsiteX21" fmla="*/ 4004037 w 7385417"/>
              <a:gd name="connsiteY21" fmla="*/ 408904 h 2066548"/>
              <a:gd name="connsiteX22" fmla="*/ 4149544 w 7385417"/>
              <a:gd name="connsiteY22" fmla="*/ 380942 h 2066548"/>
              <a:gd name="connsiteX23" fmla="*/ 4311010 w 7385417"/>
              <a:gd name="connsiteY23" fmla="*/ 343710 h 2066548"/>
              <a:gd name="connsiteX24" fmla="*/ 4457549 w 7385417"/>
              <a:gd name="connsiteY24" fmla="*/ 301497 h 2066548"/>
              <a:gd name="connsiteX25" fmla="*/ 4541188 w 7385417"/>
              <a:gd name="connsiteY25" fmla="*/ 234464 h 2066548"/>
              <a:gd name="connsiteX26" fmla="*/ 4648404 w 7385417"/>
              <a:gd name="connsiteY26" fmla="*/ 216228 h 2066548"/>
              <a:gd name="connsiteX27" fmla="*/ 4761618 w 7385417"/>
              <a:gd name="connsiteY27" fmla="*/ 187050 h 2066548"/>
              <a:gd name="connsiteX28" fmla="*/ 4934046 w 7385417"/>
              <a:gd name="connsiteY28" fmla="*/ 171735 h 2066548"/>
              <a:gd name="connsiteX29" fmla="*/ 5054557 w 7385417"/>
              <a:gd name="connsiteY29" fmla="*/ 179990 h 2066548"/>
              <a:gd name="connsiteX30" fmla="*/ 5226785 w 7385417"/>
              <a:gd name="connsiteY30" fmla="*/ 304014 h 2066548"/>
              <a:gd name="connsiteX31" fmla="*/ 5660315 w 7385417"/>
              <a:gd name="connsiteY31" fmla="*/ 155002 h 2066548"/>
              <a:gd name="connsiteX32" fmla="*/ 5999838 w 7385417"/>
              <a:gd name="connsiteY32" fmla="*/ 206958 h 2066548"/>
              <a:gd name="connsiteX33" fmla="*/ 6348571 w 7385417"/>
              <a:gd name="connsiteY33" fmla="*/ 361386 h 2066548"/>
              <a:gd name="connsiteX34" fmla="*/ 6537957 w 7385417"/>
              <a:gd name="connsiteY34" fmla="*/ 409822 h 2066548"/>
              <a:gd name="connsiteX35" fmla="*/ 6672928 w 7385417"/>
              <a:gd name="connsiteY35" fmla="*/ 433838 h 2066548"/>
              <a:gd name="connsiteX36" fmla="*/ 6811852 w 7385417"/>
              <a:gd name="connsiteY36" fmla="*/ 342539 h 2066548"/>
              <a:gd name="connsiteX37" fmla="*/ 6896665 w 7385417"/>
              <a:gd name="connsiteY37" fmla="*/ 127314 h 2066548"/>
              <a:gd name="connsiteX38" fmla="*/ 7373319 w 7385417"/>
              <a:gd name="connsiteY38" fmla="*/ 137041 h 2066548"/>
              <a:gd name="connsiteX39" fmla="*/ 7373320 w 7385417"/>
              <a:gd name="connsiteY39" fmla="*/ 467782 h 2066548"/>
              <a:gd name="connsiteX40" fmla="*/ 7207950 w 7385417"/>
              <a:gd name="connsiteY40" fmla="*/ 1080626 h 2066548"/>
              <a:gd name="connsiteX41" fmla="*/ 7110672 w 7385417"/>
              <a:gd name="connsiteY41" fmla="*/ 1391911 h 2066548"/>
              <a:gd name="connsiteX42" fmla="*/ 6974486 w 7385417"/>
              <a:gd name="connsiteY42" fmla="*/ 1771289 h 2066548"/>
              <a:gd name="connsiteX43" fmla="*/ 6857754 w 7385417"/>
              <a:gd name="connsiteY43" fmla="*/ 2043663 h 2066548"/>
              <a:gd name="connsiteX44" fmla="*/ 5894716 w 7385417"/>
              <a:gd name="connsiteY44" fmla="*/ 2053391 h 2066548"/>
              <a:gd name="connsiteX45" fmla="*/ 4007550 w 7385417"/>
              <a:gd name="connsiteY45" fmla="*/ 2043663 h 2066548"/>
              <a:gd name="connsiteX46" fmla="*/ 3764358 w 7385417"/>
              <a:gd name="connsiteY46" fmla="*/ 2053391 h 2066548"/>
              <a:gd name="connsiteX47" fmla="*/ 1838282 w 7385417"/>
              <a:gd name="connsiteY47" fmla="*/ 2024208 h 2066548"/>
              <a:gd name="connsiteX48" fmla="*/ 1702094 w 7385417"/>
              <a:gd name="connsiteY48" fmla="*/ 2014480 h 2066548"/>
              <a:gd name="connsiteX49" fmla="*/ 1060069 w 7385417"/>
              <a:gd name="connsiteY49" fmla="*/ 1995025 h 2066548"/>
              <a:gd name="connsiteX50" fmla="*/ 933609 w 7385417"/>
              <a:gd name="connsiteY50" fmla="*/ 1975570 h 2066548"/>
              <a:gd name="connsiteX51" fmla="*/ 700145 w 7385417"/>
              <a:gd name="connsiteY51" fmla="*/ 1965842 h 2066548"/>
              <a:gd name="connsiteX52" fmla="*/ 554230 w 7385417"/>
              <a:gd name="connsiteY52" fmla="*/ 1936659 h 2066548"/>
              <a:gd name="connsiteX53" fmla="*/ 340222 w 7385417"/>
              <a:gd name="connsiteY53" fmla="*/ 1917204 h 2066548"/>
              <a:gd name="connsiteX54" fmla="*/ 7353 w 7385417"/>
              <a:gd name="connsiteY54" fmla="*/ 1902510 h 2066548"/>
              <a:gd name="connsiteX55" fmla="*/ 53970 w 7385417"/>
              <a:gd name="connsiteY55" fmla="*/ 1670161 h 2066548"/>
              <a:gd name="connsiteX0" fmla="*/ 53970 w 7385417"/>
              <a:gd name="connsiteY0" fmla="*/ 1670161 h 2066548"/>
              <a:gd name="connsiteX1" fmla="*/ 147355 w 7385417"/>
              <a:gd name="connsiteY1" fmla="*/ 1575554 h 2066548"/>
              <a:gd name="connsiteX2" fmla="*/ 291786 w 7385417"/>
              <a:gd name="connsiteY2" fmla="*/ 1493240 h 2066548"/>
              <a:gd name="connsiteX3" fmla="*/ 449397 w 7385417"/>
              <a:gd name="connsiteY3" fmla="*/ 1328641 h 2066548"/>
              <a:gd name="connsiteX4" fmla="*/ 653208 w 7385417"/>
              <a:gd name="connsiteY4" fmla="*/ 1186351 h 2066548"/>
              <a:gd name="connsiteX5" fmla="*/ 796537 w 7385417"/>
              <a:gd name="connsiteY5" fmla="*/ 1130729 h 2066548"/>
              <a:gd name="connsiteX6" fmla="*/ 995314 w 7385417"/>
              <a:gd name="connsiteY6" fmla="*/ 1048972 h 2066548"/>
              <a:gd name="connsiteX7" fmla="*/ 1188045 w 7385417"/>
              <a:gd name="connsiteY7" fmla="*/ 1080868 h 2066548"/>
              <a:gd name="connsiteX8" fmla="*/ 1330916 w 7385417"/>
              <a:gd name="connsiteY8" fmla="*/ 1037811 h 2066548"/>
              <a:gd name="connsiteX9" fmla="*/ 1520169 w 7385417"/>
              <a:gd name="connsiteY9" fmla="*/ 933072 h 2066548"/>
              <a:gd name="connsiteX10" fmla="*/ 1812230 w 7385417"/>
              <a:gd name="connsiteY10" fmla="*/ 892294 h 2066548"/>
              <a:gd name="connsiteX11" fmla="*/ 2189331 w 7385417"/>
              <a:gd name="connsiteY11" fmla="*/ 873958 h 2066548"/>
              <a:gd name="connsiteX12" fmla="*/ 2460264 w 7385417"/>
              <a:gd name="connsiteY12" fmla="*/ 837940 h 2066548"/>
              <a:gd name="connsiteX13" fmla="*/ 2806912 w 7385417"/>
              <a:gd name="connsiteY13" fmla="*/ 1055387 h 2066548"/>
              <a:gd name="connsiteX14" fmla="*/ 3006216 w 7385417"/>
              <a:gd name="connsiteY14" fmla="*/ 1057448 h 2066548"/>
              <a:gd name="connsiteX15" fmla="*/ 3208303 w 7385417"/>
              <a:gd name="connsiteY15" fmla="*/ 1009173 h 2066548"/>
              <a:gd name="connsiteX16" fmla="*/ 3363691 w 7385417"/>
              <a:gd name="connsiteY16" fmla="*/ 933527 h 2066548"/>
              <a:gd name="connsiteX17" fmla="*/ 3469066 w 7385417"/>
              <a:gd name="connsiteY17" fmla="*/ 801347 h 2066548"/>
              <a:gd name="connsiteX18" fmla="*/ 3463093 w 7385417"/>
              <a:gd name="connsiteY18" fmla="*/ 584346 h 2066548"/>
              <a:gd name="connsiteX19" fmla="*/ 3651647 w 7385417"/>
              <a:gd name="connsiteY19" fmla="*/ 515129 h 2066548"/>
              <a:gd name="connsiteX20" fmla="*/ 3828316 w 7385417"/>
              <a:gd name="connsiteY20" fmla="*/ 464151 h 2066548"/>
              <a:gd name="connsiteX21" fmla="*/ 4004037 w 7385417"/>
              <a:gd name="connsiteY21" fmla="*/ 408904 h 2066548"/>
              <a:gd name="connsiteX22" fmla="*/ 4149544 w 7385417"/>
              <a:gd name="connsiteY22" fmla="*/ 380942 h 2066548"/>
              <a:gd name="connsiteX23" fmla="*/ 4311010 w 7385417"/>
              <a:gd name="connsiteY23" fmla="*/ 343710 h 2066548"/>
              <a:gd name="connsiteX24" fmla="*/ 4457549 w 7385417"/>
              <a:gd name="connsiteY24" fmla="*/ 301497 h 2066548"/>
              <a:gd name="connsiteX25" fmla="*/ 4541188 w 7385417"/>
              <a:gd name="connsiteY25" fmla="*/ 234464 h 2066548"/>
              <a:gd name="connsiteX26" fmla="*/ 4648404 w 7385417"/>
              <a:gd name="connsiteY26" fmla="*/ 216228 h 2066548"/>
              <a:gd name="connsiteX27" fmla="*/ 4761618 w 7385417"/>
              <a:gd name="connsiteY27" fmla="*/ 187050 h 2066548"/>
              <a:gd name="connsiteX28" fmla="*/ 4934046 w 7385417"/>
              <a:gd name="connsiteY28" fmla="*/ 171735 h 2066548"/>
              <a:gd name="connsiteX29" fmla="*/ 5054557 w 7385417"/>
              <a:gd name="connsiteY29" fmla="*/ 179990 h 2066548"/>
              <a:gd name="connsiteX30" fmla="*/ 5226785 w 7385417"/>
              <a:gd name="connsiteY30" fmla="*/ 304014 h 2066548"/>
              <a:gd name="connsiteX31" fmla="*/ 5660315 w 7385417"/>
              <a:gd name="connsiteY31" fmla="*/ 155002 h 2066548"/>
              <a:gd name="connsiteX32" fmla="*/ 5999838 w 7385417"/>
              <a:gd name="connsiteY32" fmla="*/ 206958 h 2066548"/>
              <a:gd name="connsiteX33" fmla="*/ 6348571 w 7385417"/>
              <a:gd name="connsiteY33" fmla="*/ 361386 h 2066548"/>
              <a:gd name="connsiteX34" fmla="*/ 6537957 w 7385417"/>
              <a:gd name="connsiteY34" fmla="*/ 409822 h 2066548"/>
              <a:gd name="connsiteX35" fmla="*/ 6672928 w 7385417"/>
              <a:gd name="connsiteY35" fmla="*/ 433838 h 2066548"/>
              <a:gd name="connsiteX36" fmla="*/ 6811852 w 7385417"/>
              <a:gd name="connsiteY36" fmla="*/ 342539 h 2066548"/>
              <a:gd name="connsiteX37" fmla="*/ 6896665 w 7385417"/>
              <a:gd name="connsiteY37" fmla="*/ 127314 h 2066548"/>
              <a:gd name="connsiteX38" fmla="*/ 7373319 w 7385417"/>
              <a:gd name="connsiteY38" fmla="*/ 137041 h 2066548"/>
              <a:gd name="connsiteX39" fmla="*/ 7373320 w 7385417"/>
              <a:gd name="connsiteY39" fmla="*/ 467782 h 2066548"/>
              <a:gd name="connsiteX40" fmla="*/ 7207950 w 7385417"/>
              <a:gd name="connsiteY40" fmla="*/ 1080626 h 2066548"/>
              <a:gd name="connsiteX41" fmla="*/ 7110672 w 7385417"/>
              <a:gd name="connsiteY41" fmla="*/ 1391911 h 2066548"/>
              <a:gd name="connsiteX42" fmla="*/ 6974486 w 7385417"/>
              <a:gd name="connsiteY42" fmla="*/ 1771289 h 2066548"/>
              <a:gd name="connsiteX43" fmla="*/ 6857754 w 7385417"/>
              <a:gd name="connsiteY43" fmla="*/ 2043663 h 2066548"/>
              <a:gd name="connsiteX44" fmla="*/ 5894716 w 7385417"/>
              <a:gd name="connsiteY44" fmla="*/ 2053391 h 2066548"/>
              <a:gd name="connsiteX45" fmla="*/ 4007550 w 7385417"/>
              <a:gd name="connsiteY45" fmla="*/ 2043663 h 2066548"/>
              <a:gd name="connsiteX46" fmla="*/ 3764358 w 7385417"/>
              <a:gd name="connsiteY46" fmla="*/ 2053391 h 2066548"/>
              <a:gd name="connsiteX47" fmla="*/ 1838282 w 7385417"/>
              <a:gd name="connsiteY47" fmla="*/ 2024208 h 2066548"/>
              <a:gd name="connsiteX48" fmla="*/ 1702094 w 7385417"/>
              <a:gd name="connsiteY48" fmla="*/ 2014480 h 2066548"/>
              <a:gd name="connsiteX49" fmla="*/ 1060069 w 7385417"/>
              <a:gd name="connsiteY49" fmla="*/ 1995025 h 2066548"/>
              <a:gd name="connsiteX50" fmla="*/ 933609 w 7385417"/>
              <a:gd name="connsiteY50" fmla="*/ 1975570 h 2066548"/>
              <a:gd name="connsiteX51" fmla="*/ 700145 w 7385417"/>
              <a:gd name="connsiteY51" fmla="*/ 1965842 h 2066548"/>
              <a:gd name="connsiteX52" fmla="*/ 554230 w 7385417"/>
              <a:gd name="connsiteY52" fmla="*/ 1936659 h 2066548"/>
              <a:gd name="connsiteX53" fmla="*/ 340222 w 7385417"/>
              <a:gd name="connsiteY53" fmla="*/ 1917204 h 2066548"/>
              <a:gd name="connsiteX54" fmla="*/ 7353 w 7385417"/>
              <a:gd name="connsiteY54" fmla="*/ 1902510 h 2066548"/>
              <a:gd name="connsiteX55" fmla="*/ 53970 w 7385417"/>
              <a:gd name="connsiteY55" fmla="*/ 1670161 h 2066548"/>
              <a:gd name="connsiteX0" fmla="*/ 53970 w 7385417"/>
              <a:gd name="connsiteY0" fmla="*/ 1670161 h 2066548"/>
              <a:gd name="connsiteX1" fmla="*/ 147355 w 7385417"/>
              <a:gd name="connsiteY1" fmla="*/ 1575554 h 2066548"/>
              <a:gd name="connsiteX2" fmla="*/ 258711 w 7385417"/>
              <a:gd name="connsiteY2" fmla="*/ 1480557 h 2066548"/>
              <a:gd name="connsiteX3" fmla="*/ 449397 w 7385417"/>
              <a:gd name="connsiteY3" fmla="*/ 1328641 h 2066548"/>
              <a:gd name="connsiteX4" fmla="*/ 653208 w 7385417"/>
              <a:gd name="connsiteY4" fmla="*/ 1186351 h 2066548"/>
              <a:gd name="connsiteX5" fmla="*/ 796537 w 7385417"/>
              <a:gd name="connsiteY5" fmla="*/ 1130729 h 2066548"/>
              <a:gd name="connsiteX6" fmla="*/ 995314 w 7385417"/>
              <a:gd name="connsiteY6" fmla="*/ 1048972 h 2066548"/>
              <a:gd name="connsiteX7" fmla="*/ 1188045 w 7385417"/>
              <a:gd name="connsiteY7" fmla="*/ 1080868 h 2066548"/>
              <a:gd name="connsiteX8" fmla="*/ 1330916 w 7385417"/>
              <a:gd name="connsiteY8" fmla="*/ 1037811 h 2066548"/>
              <a:gd name="connsiteX9" fmla="*/ 1520169 w 7385417"/>
              <a:gd name="connsiteY9" fmla="*/ 933072 h 2066548"/>
              <a:gd name="connsiteX10" fmla="*/ 1812230 w 7385417"/>
              <a:gd name="connsiteY10" fmla="*/ 892294 h 2066548"/>
              <a:gd name="connsiteX11" fmla="*/ 2189331 w 7385417"/>
              <a:gd name="connsiteY11" fmla="*/ 873958 h 2066548"/>
              <a:gd name="connsiteX12" fmla="*/ 2460264 w 7385417"/>
              <a:gd name="connsiteY12" fmla="*/ 837940 h 2066548"/>
              <a:gd name="connsiteX13" fmla="*/ 2806912 w 7385417"/>
              <a:gd name="connsiteY13" fmla="*/ 1055387 h 2066548"/>
              <a:gd name="connsiteX14" fmla="*/ 3006216 w 7385417"/>
              <a:gd name="connsiteY14" fmla="*/ 1057448 h 2066548"/>
              <a:gd name="connsiteX15" fmla="*/ 3208303 w 7385417"/>
              <a:gd name="connsiteY15" fmla="*/ 1009173 h 2066548"/>
              <a:gd name="connsiteX16" fmla="*/ 3363691 w 7385417"/>
              <a:gd name="connsiteY16" fmla="*/ 933527 h 2066548"/>
              <a:gd name="connsiteX17" fmla="*/ 3469066 w 7385417"/>
              <a:gd name="connsiteY17" fmla="*/ 801347 h 2066548"/>
              <a:gd name="connsiteX18" fmla="*/ 3463093 w 7385417"/>
              <a:gd name="connsiteY18" fmla="*/ 584346 h 2066548"/>
              <a:gd name="connsiteX19" fmla="*/ 3651647 w 7385417"/>
              <a:gd name="connsiteY19" fmla="*/ 515129 h 2066548"/>
              <a:gd name="connsiteX20" fmla="*/ 3828316 w 7385417"/>
              <a:gd name="connsiteY20" fmla="*/ 464151 h 2066548"/>
              <a:gd name="connsiteX21" fmla="*/ 4004037 w 7385417"/>
              <a:gd name="connsiteY21" fmla="*/ 408904 h 2066548"/>
              <a:gd name="connsiteX22" fmla="*/ 4149544 w 7385417"/>
              <a:gd name="connsiteY22" fmla="*/ 380942 h 2066548"/>
              <a:gd name="connsiteX23" fmla="*/ 4311010 w 7385417"/>
              <a:gd name="connsiteY23" fmla="*/ 343710 h 2066548"/>
              <a:gd name="connsiteX24" fmla="*/ 4457549 w 7385417"/>
              <a:gd name="connsiteY24" fmla="*/ 301497 h 2066548"/>
              <a:gd name="connsiteX25" fmla="*/ 4541188 w 7385417"/>
              <a:gd name="connsiteY25" fmla="*/ 234464 h 2066548"/>
              <a:gd name="connsiteX26" fmla="*/ 4648404 w 7385417"/>
              <a:gd name="connsiteY26" fmla="*/ 216228 h 2066548"/>
              <a:gd name="connsiteX27" fmla="*/ 4761618 w 7385417"/>
              <a:gd name="connsiteY27" fmla="*/ 187050 h 2066548"/>
              <a:gd name="connsiteX28" fmla="*/ 4934046 w 7385417"/>
              <a:gd name="connsiteY28" fmla="*/ 171735 h 2066548"/>
              <a:gd name="connsiteX29" fmla="*/ 5054557 w 7385417"/>
              <a:gd name="connsiteY29" fmla="*/ 179990 h 2066548"/>
              <a:gd name="connsiteX30" fmla="*/ 5226785 w 7385417"/>
              <a:gd name="connsiteY30" fmla="*/ 304014 h 2066548"/>
              <a:gd name="connsiteX31" fmla="*/ 5660315 w 7385417"/>
              <a:gd name="connsiteY31" fmla="*/ 155002 h 2066548"/>
              <a:gd name="connsiteX32" fmla="*/ 5999838 w 7385417"/>
              <a:gd name="connsiteY32" fmla="*/ 206958 h 2066548"/>
              <a:gd name="connsiteX33" fmla="*/ 6348571 w 7385417"/>
              <a:gd name="connsiteY33" fmla="*/ 361386 h 2066548"/>
              <a:gd name="connsiteX34" fmla="*/ 6537957 w 7385417"/>
              <a:gd name="connsiteY34" fmla="*/ 409822 h 2066548"/>
              <a:gd name="connsiteX35" fmla="*/ 6672928 w 7385417"/>
              <a:gd name="connsiteY35" fmla="*/ 433838 h 2066548"/>
              <a:gd name="connsiteX36" fmla="*/ 6811852 w 7385417"/>
              <a:gd name="connsiteY36" fmla="*/ 342539 h 2066548"/>
              <a:gd name="connsiteX37" fmla="*/ 6896665 w 7385417"/>
              <a:gd name="connsiteY37" fmla="*/ 127314 h 2066548"/>
              <a:gd name="connsiteX38" fmla="*/ 7373319 w 7385417"/>
              <a:gd name="connsiteY38" fmla="*/ 137041 h 2066548"/>
              <a:gd name="connsiteX39" fmla="*/ 7373320 w 7385417"/>
              <a:gd name="connsiteY39" fmla="*/ 467782 h 2066548"/>
              <a:gd name="connsiteX40" fmla="*/ 7207950 w 7385417"/>
              <a:gd name="connsiteY40" fmla="*/ 1080626 h 2066548"/>
              <a:gd name="connsiteX41" fmla="*/ 7110672 w 7385417"/>
              <a:gd name="connsiteY41" fmla="*/ 1391911 h 2066548"/>
              <a:gd name="connsiteX42" fmla="*/ 6974486 w 7385417"/>
              <a:gd name="connsiteY42" fmla="*/ 1771289 h 2066548"/>
              <a:gd name="connsiteX43" fmla="*/ 6857754 w 7385417"/>
              <a:gd name="connsiteY43" fmla="*/ 2043663 h 2066548"/>
              <a:gd name="connsiteX44" fmla="*/ 5894716 w 7385417"/>
              <a:gd name="connsiteY44" fmla="*/ 2053391 h 2066548"/>
              <a:gd name="connsiteX45" fmla="*/ 4007550 w 7385417"/>
              <a:gd name="connsiteY45" fmla="*/ 2043663 h 2066548"/>
              <a:gd name="connsiteX46" fmla="*/ 3764358 w 7385417"/>
              <a:gd name="connsiteY46" fmla="*/ 2053391 h 2066548"/>
              <a:gd name="connsiteX47" fmla="*/ 1838282 w 7385417"/>
              <a:gd name="connsiteY47" fmla="*/ 2024208 h 2066548"/>
              <a:gd name="connsiteX48" fmla="*/ 1702094 w 7385417"/>
              <a:gd name="connsiteY48" fmla="*/ 2014480 h 2066548"/>
              <a:gd name="connsiteX49" fmla="*/ 1060069 w 7385417"/>
              <a:gd name="connsiteY49" fmla="*/ 1995025 h 2066548"/>
              <a:gd name="connsiteX50" fmla="*/ 933609 w 7385417"/>
              <a:gd name="connsiteY50" fmla="*/ 1975570 h 2066548"/>
              <a:gd name="connsiteX51" fmla="*/ 700145 w 7385417"/>
              <a:gd name="connsiteY51" fmla="*/ 1965842 h 2066548"/>
              <a:gd name="connsiteX52" fmla="*/ 554230 w 7385417"/>
              <a:gd name="connsiteY52" fmla="*/ 1936659 h 2066548"/>
              <a:gd name="connsiteX53" fmla="*/ 340222 w 7385417"/>
              <a:gd name="connsiteY53" fmla="*/ 1917204 h 2066548"/>
              <a:gd name="connsiteX54" fmla="*/ 7353 w 7385417"/>
              <a:gd name="connsiteY54" fmla="*/ 1902510 h 2066548"/>
              <a:gd name="connsiteX55" fmla="*/ 53970 w 7385417"/>
              <a:gd name="connsiteY55" fmla="*/ 1670161 h 2066548"/>
              <a:gd name="connsiteX0" fmla="*/ 180114 w 7511561"/>
              <a:gd name="connsiteY0" fmla="*/ 1670161 h 2066548"/>
              <a:gd name="connsiteX1" fmla="*/ 273499 w 7511561"/>
              <a:gd name="connsiteY1" fmla="*/ 1575554 h 2066548"/>
              <a:gd name="connsiteX2" fmla="*/ 384855 w 7511561"/>
              <a:gd name="connsiteY2" fmla="*/ 1480557 h 2066548"/>
              <a:gd name="connsiteX3" fmla="*/ 575541 w 7511561"/>
              <a:gd name="connsiteY3" fmla="*/ 1328641 h 2066548"/>
              <a:gd name="connsiteX4" fmla="*/ 779352 w 7511561"/>
              <a:gd name="connsiteY4" fmla="*/ 1186351 h 2066548"/>
              <a:gd name="connsiteX5" fmla="*/ 922681 w 7511561"/>
              <a:gd name="connsiteY5" fmla="*/ 1130729 h 2066548"/>
              <a:gd name="connsiteX6" fmla="*/ 1121458 w 7511561"/>
              <a:gd name="connsiteY6" fmla="*/ 1048972 h 2066548"/>
              <a:gd name="connsiteX7" fmla="*/ 1314189 w 7511561"/>
              <a:gd name="connsiteY7" fmla="*/ 1080868 h 2066548"/>
              <a:gd name="connsiteX8" fmla="*/ 1457060 w 7511561"/>
              <a:gd name="connsiteY8" fmla="*/ 1037811 h 2066548"/>
              <a:gd name="connsiteX9" fmla="*/ 1646313 w 7511561"/>
              <a:gd name="connsiteY9" fmla="*/ 933072 h 2066548"/>
              <a:gd name="connsiteX10" fmla="*/ 1938374 w 7511561"/>
              <a:gd name="connsiteY10" fmla="*/ 892294 h 2066548"/>
              <a:gd name="connsiteX11" fmla="*/ 2315475 w 7511561"/>
              <a:gd name="connsiteY11" fmla="*/ 873958 h 2066548"/>
              <a:gd name="connsiteX12" fmla="*/ 2586408 w 7511561"/>
              <a:gd name="connsiteY12" fmla="*/ 837940 h 2066548"/>
              <a:gd name="connsiteX13" fmla="*/ 2933056 w 7511561"/>
              <a:gd name="connsiteY13" fmla="*/ 1055387 h 2066548"/>
              <a:gd name="connsiteX14" fmla="*/ 3132360 w 7511561"/>
              <a:gd name="connsiteY14" fmla="*/ 1057448 h 2066548"/>
              <a:gd name="connsiteX15" fmla="*/ 3334447 w 7511561"/>
              <a:gd name="connsiteY15" fmla="*/ 1009173 h 2066548"/>
              <a:gd name="connsiteX16" fmla="*/ 3489835 w 7511561"/>
              <a:gd name="connsiteY16" fmla="*/ 933527 h 2066548"/>
              <a:gd name="connsiteX17" fmla="*/ 3595210 w 7511561"/>
              <a:gd name="connsiteY17" fmla="*/ 801347 h 2066548"/>
              <a:gd name="connsiteX18" fmla="*/ 3589237 w 7511561"/>
              <a:gd name="connsiteY18" fmla="*/ 584346 h 2066548"/>
              <a:gd name="connsiteX19" fmla="*/ 3777791 w 7511561"/>
              <a:gd name="connsiteY19" fmla="*/ 515129 h 2066548"/>
              <a:gd name="connsiteX20" fmla="*/ 3954460 w 7511561"/>
              <a:gd name="connsiteY20" fmla="*/ 464151 h 2066548"/>
              <a:gd name="connsiteX21" fmla="*/ 4130181 w 7511561"/>
              <a:gd name="connsiteY21" fmla="*/ 408904 h 2066548"/>
              <a:gd name="connsiteX22" fmla="*/ 4275688 w 7511561"/>
              <a:gd name="connsiteY22" fmla="*/ 380942 h 2066548"/>
              <a:gd name="connsiteX23" fmla="*/ 4437154 w 7511561"/>
              <a:gd name="connsiteY23" fmla="*/ 343710 h 2066548"/>
              <a:gd name="connsiteX24" fmla="*/ 4583693 w 7511561"/>
              <a:gd name="connsiteY24" fmla="*/ 301497 h 2066548"/>
              <a:gd name="connsiteX25" fmla="*/ 4667332 w 7511561"/>
              <a:gd name="connsiteY25" fmla="*/ 234464 h 2066548"/>
              <a:gd name="connsiteX26" fmla="*/ 4774548 w 7511561"/>
              <a:gd name="connsiteY26" fmla="*/ 216228 h 2066548"/>
              <a:gd name="connsiteX27" fmla="*/ 4887762 w 7511561"/>
              <a:gd name="connsiteY27" fmla="*/ 187050 h 2066548"/>
              <a:gd name="connsiteX28" fmla="*/ 5060190 w 7511561"/>
              <a:gd name="connsiteY28" fmla="*/ 171735 h 2066548"/>
              <a:gd name="connsiteX29" fmla="*/ 5180701 w 7511561"/>
              <a:gd name="connsiteY29" fmla="*/ 179990 h 2066548"/>
              <a:gd name="connsiteX30" fmla="*/ 5352929 w 7511561"/>
              <a:gd name="connsiteY30" fmla="*/ 304014 h 2066548"/>
              <a:gd name="connsiteX31" fmla="*/ 5786459 w 7511561"/>
              <a:gd name="connsiteY31" fmla="*/ 155002 h 2066548"/>
              <a:gd name="connsiteX32" fmla="*/ 6125982 w 7511561"/>
              <a:gd name="connsiteY32" fmla="*/ 206958 h 2066548"/>
              <a:gd name="connsiteX33" fmla="*/ 6474715 w 7511561"/>
              <a:gd name="connsiteY33" fmla="*/ 361386 h 2066548"/>
              <a:gd name="connsiteX34" fmla="*/ 6664101 w 7511561"/>
              <a:gd name="connsiteY34" fmla="*/ 409822 h 2066548"/>
              <a:gd name="connsiteX35" fmla="*/ 6799072 w 7511561"/>
              <a:gd name="connsiteY35" fmla="*/ 433838 h 2066548"/>
              <a:gd name="connsiteX36" fmla="*/ 6937996 w 7511561"/>
              <a:gd name="connsiteY36" fmla="*/ 342539 h 2066548"/>
              <a:gd name="connsiteX37" fmla="*/ 7022809 w 7511561"/>
              <a:gd name="connsiteY37" fmla="*/ 127314 h 2066548"/>
              <a:gd name="connsiteX38" fmla="*/ 7499463 w 7511561"/>
              <a:gd name="connsiteY38" fmla="*/ 137041 h 2066548"/>
              <a:gd name="connsiteX39" fmla="*/ 7499464 w 7511561"/>
              <a:gd name="connsiteY39" fmla="*/ 467782 h 2066548"/>
              <a:gd name="connsiteX40" fmla="*/ 7334094 w 7511561"/>
              <a:gd name="connsiteY40" fmla="*/ 1080626 h 2066548"/>
              <a:gd name="connsiteX41" fmla="*/ 7236816 w 7511561"/>
              <a:gd name="connsiteY41" fmla="*/ 1391911 h 2066548"/>
              <a:gd name="connsiteX42" fmla="*/ 7100630 w 7511561"/>
              <a:gd name="connsiteY42" fmla="*/ 1771289 h 2066548"/>
              <a:gd name="connsiteX43" fmla="*/ 6983898 w 7511561"/>
              <a:gd name="connsiteY43" fmla="*/ 2043663 h 2066548"/>
              <a:gd name="connsiteX44" fmla="*/ 6020860 w 7511561"/>
              <a:gd name="connsiteY44" fmla="*/ 2053391 h 2066548"/>
              <a:gd name="connsiteX45" fmla="*/ 4133694 w 7511561"/>
              <a:gd name="connsiteY45" fmla="*/ 2043663 h 2066548"/>
              <a:gd name="connsiteX46" fmla="*/ 3890502 w 7511561"/>
              <a:gd name="connsiteY46" fmla="*/ 2053391 h 2066548"/>
              <a:gd name="connsiteX47" fmla="*/ 1964426 w 7511561"/>
              <a:gd name="connsiteY47" fmla="*/ 2024208 h 2066548"/>
              <a:gd name="connsiteX48" fmla="*/ 1828238 w 7511561"/>
              <a:gd name="connsiteY48" fmla="*/ 2014480 h 2066548"/>
              <a:gd name="connsiteX49" fmla="*/ 1186213 w 7511561"/>
              <a:gd name="connsiteY49" fmla="*/ 1995025 h 2066548"/>
              <a:gd name="connsiteX50" fmla="*/ 1059753 w 7511561"/>
              <a:gd name="connsiteY50" fmla="*/ 1975570 h 2066548"/>
              <a:gd name="connsiteX51" fmla="*/ 826289 w 7511561"/>
              <a:gd name="connsiteY51" fmla="*/ 1965842 h 2066548"/>
              <a:gd name="connsiteX52" fmla="*/ 680374 w 7511561"/>
              <a:gd name="connsiteY52" fmla="*/ 1936659 h 2066548"/>
              <a:gd name="connsiteX53" fmla="*/ 466366 w 7511561"/>
              <a:gd name="connsiteY53" fmla="*/ 1917204 h 2066548"/>
              <a:gd name="connsiteX54" fmla="*/ 2856 w 7511561"/>
              <a:gd name="connsiteY54" fmla="*/ 1967465 h 2066548"/>
              <a:gd name="connsiteX55" fmla="*/ 180114 w 7511561"/>
              <a:gd name="connsiteY55" fmla="*/ 1670161 h 2066548"/>
              <a:gd name="connsiteX0" fmla="*/ 180114 w 7511561"/>
              <a:gd name="connsiteY0" fmla="*/ 1670161 h 2066548"/>
              <a:gd name="connsiteX1" fmla="*/ 273499 w 7511561"/>
              <a:gd name="connsiteY1" fmla="*/ 1575554 h 2066548"/>
              <a:gd name="connsiteX2" fmla="*/ 384855 w 7511561"/>
              <a:gd name="connsiteY2" fmla="*/ 1480557 h 2066548"/>
              <a:gd name="connsiteX3" fmla="*/ 575541 w 7511561"/>
              <a:gd name="connsiteY3" fmla="*/ 1328641 h 2066548"/>
              <a:gd name="connsiteX4" fmla="*/ 779352 w 7511561"/>
              <a:gd name="connsiteY4" fmla="*/ 1186351 h 2066548"/>
              <a:gd name="connsiteX5" fmla="*/ 922681 w 7511561"/>
              <a:gd name="connsiteY5" fmla="*/ 1130729 h 2066548"/>
              <a:gd name="connsiteX6" fmla="*/ 1121458 w 7511561"/>
              <a:gd name="connsiteY6" fmla="*/ 1048972 h 2066548"/>
              <a:gd name="connsiteX7" fmla="*/ 1314189 w 7511561"/>
              <a:gd name="connsiteY7" fmla="*/ 1080868 h 2066548"/>
              <a:gd name="connsiteX8" fmla="*/ 1457060 w 7511561"/>
              <a:gd name="connsiteY8" fmla="*/ 1037811 h 2066548"/>
              <a:gd name="connsiteX9" fmla="*/ 1646313 w 7511561"/>
              <a:gd name="connsiteY9" fmla="*/ 933072 h 2066548"/>
              <a:gd name="connsiteX10" fmla="*/ 1938374 w 7511561"/>
              <a:gd name="connsiteY10" fmla="*/ 892294 h 2066548"/>
              <a:gd name="connsiteX11" fmla="*/ 2315475 w 7511561"/>
              <a:gd name="connsiteY11" fmla="*/ 873958 h 2066548"/>
              <a:gd name="connsiteX12" fmla="*/ 2586408 w 7511561"/>
              <a:gd name="connsiteY12" fmla="*/ 837940 h 2066548"/>
              <a:gd name="connsiteX13" fmla="*/ 2933056 w 7511561"/>
              <a:gd name="connsiteY13" fmla="*/ 1055387 h 2066548"/>
              <a:gd name="connsiteX14" fmla="*/ 3132360 w 7511561"/>
              <a:gd name="connsiteY14" fmla="*/ 1057448 h 2066548"/>
              <a:gd name="connsiteX15" fmla="*/ 3334447 w 7511561"/>
              <a:gd name="connsiteY15" fmla="*/ 1009173 h 2066548"/>
              <a:gd name="connsiteX16" fmla="*/ 3489835 w 7511561"/>
              <a:gd name="connsiteY16" fmla="*/ 933527 h 2066548"/>
              <a:gd name="connsiteX17" fmla="*/ 3595210 w 7511561"/>
              <a:gd name="connsiteY17" fmla="*/ 801347 h 2066548"/>
              <a:gd name="connsiteX18" fmla="*/ 3589237 w 7511561"/>
              <a:gd name="connsiteY18" fmla="*/ 584346 h 2066548"/>
              <a:gd name="connsiteX19" fmla="*/ 3777791 w 7511561"/>
              <a:gd name="connsiteY19" fmla="*/ 515129 h 2066548"/>
              <a:gd name="connsiteX20" fmla="*/ 3954460 w 7511561"/>
              <a:gd name="connsiteY20" fmla="*/ 464151 h 2066548"/>
              <a:gd name="connsiteX21" fmla="*/ 4130181 w 7511561"/>
              <a:gd name="connsiteY21" fmla="*/ 408904 h 2066548"/>
              <a:gd name="connsiteX22" fmla="*/ 4275688 w 7511561"/>
              <a:gd name="connsiteY22" fmla="*/ 380942 h 2066548"/>
              <a:gd name="connsiteX23" fmla="*/ 4437154 w 7511561"/>
              <a:gd name="connsiteY23" fmla="*/ 343710 h 2066548"/>
              <a:gd name="connsiteX24" fmla="*/ 4583693 w 7511561"/>
              <a:gd name="connsiteY24" fmla="*/ 301497 h 2066548"/>
              <a:gd name="connsiteX25" fmla="*/ 4667332 w 7511561"/>
              <a:gd name="connsiteY25" fmla="*/ 234464 h 2066548"/>
              <a:gd name="connsiteX26" fmla="*/ 4774548 w 7511561"/>
              <a:gd name="connsiteY26" fmla="*/ 216228 h 2066548"/>
              <a:gd name="connsiteX27" fmla="*/ 4887762 w 7511561"/>
              <a:gd name="connsiteY27" fmla="*/ 187050 h 2066548"/>
              <a:gd name="connsiteX28" fmla="*/ 5060190 w 7511561"/>
              <a:gd name="connsiteY28" fmla="*/ 171735 h 2066548"/>
              <a:gd name="connsiteX29" fmla="*/ 5180701 w 7511561"/>
              <a:gd name="connsiteY29" fmla="*/ 179990 h 2066548"/>
              <a:gd name="connsiteX30" fmla="*/ 5352929 w 7511561"/>
              <a:gd name="connsiteY30" fmla="*/ 304014 h 2066548"/>
              <a:gd name="connsiteX31" fmla="*/ 5786459 w 7511561"/>
              <a:gd name="connsiteY31" fmla="*/ 155002 h 2066548"/>
              <a:gd name="connsiteX32" fmla="*/ 6125982 w 7511561"/>
              <a:gd name="connsiteY32" fmla="*/ 206958 h 2066548"/>
              <a:gd name="connsiteX33" fmla="*/ 6474715 w 7511561"/>
              <a:gd name="connsiteY33" fmla="*/ 361386 h 2066548"/>
              <a:gd name="connsiteX34" fmla="*/ 6664101 w 7511561"/>
              <a:gd name="connsiteY34" fmla="*/ 409822 h 2066548"/>
              <a:gd name="connsiteX35" fmla="*/ 6799072 w 7511561"/>
              <a:gd name="connsiteY35" fmla="*/ 433838 h 2066548"/>
              <a:gd name="connsiteX36" fmla="*/ 6937996 w 7511561"/>
              <a:gd name="connsiteY36" fmla="*/ 342539 h 2066548"/>
              <a:gd name="connsiteX37" fmla="*/ 7022809 w 7511561"/>
              <a:gd name="connsiteY37" fmla="*/ 127314 h 2066548"/>
              <a:gd name="connsiteX38" fmla="*/ 7499463 w 7511561"/>
              <a:gd name="connsiteY38" fmla="*/ 137041 h 2066548"/>
              <a:gd name="connsiteX39" fmla="*/ 7499464 w 7511561"/>
              <a:gd name="connsiteY39" fmla="*/ 467782 h 2066548"/>
              <a:gd name="connsiteX40" fmla="*/ 7334094 w 7511561"/>
              <a:gd name="connsiteY40" fmla="*/ 1080626 h 2066548"/>
              <a:gd name="connsiteX41" fmla="*/ 7236816 w 7511561"/>
              <a:gd name="connsiteY41" fmla="*/ 1391911 h 2066548"/>
              <a:gd name="connsiteX42" fmla="*/ 7100630 w 7511561"/>
              <a:gd name="connsiteY42" fmla="*/ 1771289 h 2066548"/>
              <a:gd name="connsiteX43" fmla="*/ 6983898 w 7511561"/>
              <a:gd name="connsiteY43" fmla="*/ 2043663 h 2066548"/>
              <a:gd name="connsiteX44" fmla="*/ 6020860 w 7511561"/>
              <a:gd name="connsiteY44" fmla="*/ 2053391 h 2066548"/>
              <a:gd name="connsiteX45" fmla="*/ 4133694 w 7511561"/>
              <a:gd name="connsiteY45" fmla="*/ 2043663 h 2066548"/>
              <a:gd name="connsiteX46" fmla="*/ 3890502 w 7511561"/>
              <a:gd name="connsiteY46" fmla="*/ 2053391 h 2066548"/>
              <a:gd name="connsiteX47" fmla="*/ 1964426 w 7511561"/>
              <a:gd name="connsiteY47" fmla="*/ 2024208 h 2066548"/>
              <a:gd name="connsiteX48" fmla="*/ 1828238 w 7511561"/>
              <a:gd name="connsiteY48" fmla="*/ 2014480 h 2066548"/>
              <a:gd name="connsiteX49" fmla="*/ 1186213 w 7511561"/>
              <a:gd name="connsiteY49" fmla="*/ 1995025 h 2066548"/>
              <a:gd name="connsiteX50" fmla="*/ 1059753 w 7511561"/>
              <a:gd name="connsiteY50" fmla="*/ 1975570 h 2066548"/>
              <a:gd name="connsiteX51" fmla="*/ 826289 w 7511561"/>
              <a:gd name="connsiteY51" fmla="*/ 1965842 h 2066548"/>
              <a:gd name="connsiteX52" fmla="*/ 680374 w 7511561"/>
              <a:gd name="connsiteY52" fmla="*/ 1936659 h 2066548"/>
              <a:gd name="connsiteX53" fmla="*/ 440283 w 7511561"/>
              <a:gd name="connsiteY53" fmla="*/ 1995218 h 2066548"/>
              <a:gd name="connsiteX54" fmla="*/ 2856 w 7511561"/>
              <a:gd name="connsiteY54" fmla="*/ 1967465 h 2066548"/>
              <a:gd name="connsiteX55" fmla="*/ 180114 w 7511561"/>
              <a:gd name="connsiteY55" fmla="*/ 1670161 h 2066548"/>
              <a:gd name="connsiteX0" fmla="*/ 180114 w 7511561"/>
              <a:gd name="connsiteY0" fmla="*/ 2168944 h 2565331"/>
              <a:gd name="connsiteX1" fmla="*/ 273499 w 7511561"/>
              <a:gd name="connsiteY1" fmla="*/ 2074337 h 2565331"/>
              <a:gd name="connsiteX2" fmla="*/ 384855 w 7511561"/>
              <a:gd name="connsiteY2" fmla="*/ 1979340 h 2565331"/>
              <a:gd name="connsiteX3" fmla="*/ 575541 w 7511561"/>
              <a:gd name="connsiteY3" fmla="*/ 1827424 h 2565331"/>
              <a:gd name="connsiteX4" fmla="*/ 779352 w 7511561"/>
              <a:gd name="connsiteY4" fmla="*/ 1685134 h 2565331"/>
              <a:gd name="connsiteX5" fmla="*/ 922681 w 7511561"/>
              <a:gd name="connsiteY5" fmla="*/ 1629512 h 2565331"/>
              <a:gd name="connsiteX6" fmla="*/ 1121458 w 7511561"/>
              <a:gd name="connsiteY6" fmla="*/ 1547755 h 2565331"/>
              <a:gd name="connsiteX7" fmla="*/ 1314189 w 7511561"/>
              <a:gd name="connsiteY7" fmla="*/ 1579651 h 2565331"/>
              <a:gd name="connsiteX8" fmla="*/ 1457060 w 7511561"/>
              <a:gd name="connsiteY8" fmla="*/ 1536594 h 2565331"/>
              <a:gd name="connsiteX9" fmla="*/ 1646313 w 7511561"/>
              <a:gd name="connsiteY9" fmla="*/ 1431855 h 2565331"/>
              <a:gd name="connsiteX10" fmla="*/ 1938374 w 7511561"/>
              <a:gd name="connsiteY10" fmla="*/ 1391077 h 2565331"/>
              <a:gd name="connsiteX11" fmla="*/ 2315475 w 7511561"/>
              <a:gd name="connsiteY11" fmla="*/ 1372741 h 2565331"/>
              <a:gd name="connsiteX12" fmla="*/ 2586408 w 7511561"/>
              <a:gd name="connsiteY12" fmla="*/ 1336723 h 2565331"/>
              <a:gd name="connsiteX13" fmla="*/ 2933056 w 7511561"/>
              <a:gd name="connsiteY13" fmla="*/ 1554170 h 2565331"/>
              <a:gd name="connsiteX14" fmla="*/ 3132360 w 7511561"/>
              <a:gd name="connsiteY14" fmla="*/ 1556231 h 2565331"/>
              <a:gd name="connsiteX15" fmla="*/ 3334447 w 7511561"/>
              <a:gd name="connsiteY15" fmla="*/ 1507956 h 2565331"/>
              <a:gd name="connsiteX16" fmla="*/ 3489835 w 7511561"/>
              <a:gd name="connsiteY16" fmla="*/ 1432310 h 2565331"/>
              <a:gd name="connsiteX17" fmla="*/ 3595210 w 7511561"/>
              <a:gd name="connsiteY17" fmla="*/ 1300130 h 2565331"/>
              <a:gd name="connsiteX18" fmla="*/ 3589237 w 7511561"/>
              <a:gd name="connsiteY18" fmla="*/ 1083129 h 2565331"/>
              <a:gd name="connsiteX19" fmla="*/ 3777791 w 7511561"/>
              <a:gd name="connsiteY19" fmla="*/ 1013912 h 2565331"/>
              <a:gd name="connsiteX20" fmla="*/ 3954460 w 7511561"/>
              <a:gd name="connsiteY20" fmla="*/ 962934 h 2565331"/>
              <a:gd name="connsiteX21" fmla="*/ 4130181 w 7511561"/>
              <a:gd name="connsiteY21" fmla="*/ 907687 h 2565331"/>
              <a:gd name="connsiteX22" fmla="*/ 4275688 w 7511561"/>
              <a:gd name="connsiteY22" fmla="*/ 879725 h 2565331"/>
              <a:gd name="connsiteX23" fmla="*/ 4437154 w 7511561"/>
              <a:gd name="connsiteY23" fmla="*/ 842493 h 2565331"/>
              <a:gd name="connsiteX24" fmla="*/ 4583693 w 7511561"/>
              <a:gd name="connsiteY24" fmla="*/ 800280 h 2565331"/>
              <a:gd name="connsiteX25" fmla="*/ 4667332 w 7511561"/>
              <a:gd name="connsiteY25" fmla="*/ 733247 h 2565331"/>
              <a:gd name="connsiteX26" fmla="*/ 4774548 w 7511561"/>
              <a:gd name="connsiteY26" fmla="*/ 715011 h 2565331"/>
              <a:gd name="connsiteX27" fmla="*/ 4887762 w 7511561"/>
              <a:gd name="connsiteY27" fmla="*/ 685833 h 2565331"/>
              <a:gd name="connsiteX28" fmla="*/ 5060190 w 7511561"/>
              <a:gd name="connsiteY28" fmla="*/ 670518 h 2565331"/>
              <a:gd name="connsiteX29" fmla="*/ 5180701 w 7511561"/>
              <a:gd name="connsiteY29" fmla="*/ 678773 h 2565331"/>
              <a:gd name="connsiteX30" fmla="*/ 5352929 w 7511561"/>
              <a:gd name="connsiteY30" fmla="*/ 802797 h 2565331"/>
              <a:gd name="connsiteX31" fmla="*/ 5786459 w 7511561"/>
              <a:gd name="connsiteY31" fmla="*/ 653785 h 2565331"/>
              <a:gd name="connsiteX32" fmla="*/ 6125982 w 7511561"/>
              <a:gd name="connsiteY32" fmla="*/ 705741 h 2565331"/>
              <a:gd name="connsiteX33" fmla="*/ 6474715 w 7511561"/>
              <a:gd name="connsiteY33" fmla="*/ 860169 h 2565331"/>
              <a:gd name="connsiteX34" fmla="*/ 6664101 w 7511561"/>
              <a:gd name="connsiteY34" fmla="*/ 908605 h 2565331"/>
              <a:gd name="connsiteX35" fmla="*/ 6799072 w 7511561"/>
              <a:gd name="connsiteY35" fmla="*/ 932621 h 2565331"/>
              <a:gd name="connsiteX36" fmla="*/ 6937996 w 7511561"/>
              <a:gd name="connsiteY36" fmla="*/ 841322 h 2565331"/>
              <a:gd name="connsiteX37" fmla="*/ 7310902 w 7511561"/>
              <a:gd name="connsiteY37" fmla="*/ 12231 h 2565331"/>
              <a:gd name="connsiteX38" fmla="*/ 7499463 w 7511561"/>
              <a:gd name="connsiteY38" fmla="*/ 635824 h 2565331"/>
              <a:gd name="connsiteX39" fmla="*/ 7499464 w 7511561"/>
              <a:gd name="connsiteY39" fmla="*/ 966565 h 2565331"/>
              <a:gd name="connsiteX40" fmla="*/ 7334094 w 7511561"/>
              <a:gd name="connsiteY40" fmla="*/ 1579409 h 2565331"/>
              <a:gd name="connsiteX41" fmla="*/ 7236816 w 7511561"/>
              <a:gd name="connsiteY41" fmla="*/ 1890694 h 2565331"/>
              <a:gd name="connsiteX42" fmla="*/ 7100630 w 7511561"/>
              <a:gd name="connsiteY42" fmla="*/ 2270072 h 2565331"/>
              <a:gd name="connsiteX43" fmla="*/ 6983898 w 7511561"/>
              <a:gd name="connsiteY43" fmla="*/ 2542446 h 2565331"/>
              <a:gd name="connsiteX44" fmla="*/ 6020860 w 7511561"/>
              <a:gd name="connsiteY44" fmla="*/ 2552174 h 2565331"/>
              <a:gd name="connsiteX45" fmla="*/ 4133694 w 7511561"/>
              <a:gd name="connsiteY45" fmla="*/ 2542446 h 2565331"/>
              <a:gd name="connsiteX46" fmla="*/ 3890502 w 7511561"/>
              <a:gd name="connsiteY46" fmla="*/ 2552174 h 2565331"/>
              <a:gd name="connsiteX47" fmla="*/ 1964426 w 7511561"/>
              <a:gd name="connsiteY47" fmla="*/ 2522991 h 2565331"/>
              <a:gd name="connsiteX48" fmla="*/ 1828238 w 7511561"/>
              <a:gd name="connsiteY48" fmla="*/ 2513263 h 2565331"/>
              <a:gd name="connsiteX49" fmla="*/ 1186213 w 7511561"/>
              <a:gd name="connsiteY49" fmla="*/ 2493808 h 2565331"/>
              <a:gd name="connsiteX50" fmla="*/ 1059753 w 7511561"/>
              <a:gd name="connsiteY50" fmla="*/ 2474353 h 2565331"/>
              <a:gd name="connsiteX51" fmla="*/ 826289 w 7511561"/>
              <a:gd name="connsiteY51" fmla="*/ 2464625 h 2565331"/>
              <a:gd name="connsiteX52" fmla="*/ 680374 w 7511561"/>
              <a:gd name="connsiteY52" fmla="*/ 2435442 h 2565331"/>
              <a:gd name="connsiteX53" fmla="*/ 440283 w 7511561"/>
              <a:gd name="connsiteY53" fmla="*/ 2494001 h 2565331"/>
              <a:gd name="connsiteX54" fmla="*/ 2856 w 7511561"/>
              <a:gd name="connsiteY54" fmla="*/ 2466248 h 2565331"/>
              <a:gd name="connsiteX55" fmla="*/ 180114 w 7511561"/>
              <a:gd name="connsiteY55" fmla="*/ 2168944 h 2565331"/>
              <a:gd name="connsiteX0" fmla="*/ 180114 w 7511561"/>
              <a:gd name="connsiteY0" fmla="*/ 2284335 h 2680722"/>
              <a:gd name="connsiteX1" fmla="*/ 273499 w 7511561"/>
              <a:gd name="connsiteY1" fmla="*/ 2189728 h 2680722"/>
              <a:gd name="connsiteX2" fmla="*/ 384855 w 7511561"/>
              <a:gd name="connsiteY2" fmla="*/ 2094731 h 2680722"/>
              <a:gd name="connsiteX3" fmla="*/ 575541 w 7511561"/>
              <a:gd name="connsiteY3" fmla="*/ 1942815 h 2680722"/>
              <a:gd name="connsiteX4" fmla="*/ 779352 w 7511561"/>
              <a:gd name="connsiteY4" fmla="*/ 1800525 h 2680722"/>
              <a:gd name="connsiteX5" fmla="*/ 922681 w 7511561"/>
              <a:gd name="connsiteY5" fmla="*/ 1744903 h 2680722"/>
              <a:gd name="connsiteX6" fmla="*/ 1121458 w 7511561"/>
              <a:gd name="connsiteY6" fmla="*/ 1663146 h 2680722"/>
              <a:gd name="connsiteX7" fmla="*/ 1314189 w 7511561"/>
              <a:gd name="connsiteY7" fmla="*/ 1695042 h 2680722"/>
              <a:gd name="connsiteX8" fmla="*/ 1457060 w 7511561"/>
              <a:gd name="connsiteY8" fmla="*/ 1651985 h 2680722"/>
              <a:gd name="connsiteX9" fmla="*/ 1646313 w 7511561"/>
              <a:gd name="connsiteY9" fmla="*/ 1547246 h 2680722"/>
              <a:gd name="connsiteX10" fmla="*/ 1938374 w 7511561"/>
              <a:gd name="connsiteY10" fmla="*/ 1506468 h 2680722"/>
              <a:gd name="connsiteX11" fmla="*/ 2315475 w 7511561"/>
              <a:gd name="connsiteY11" fmla="*/ 1488132 h 2680722"/>
              <a:gd name="connsiteX12" fmla="*/ 2586408 w 7511561"/>
              <a:gd name="connsiteY12" fmla="*/ 1452114 h 2680722"/>
              <a:gd name="connsiteX13" fmla="*/ 2933056 w 7511561"/>
              <a:gd name="connsiteY13" fmla="*/ 1669561 h 2680722"/>
              <a:gd name="connsiteX14" fmla="*/ 3132360 w 7511561"/>
              <a:gd name="connsiteY14" fmla="*/ 1671622 h 2680722"/>
              <a:gd name="connsiteX15" fmla="*/ 3334447 w 7511561"/>
              <a:gd name="connsiteY15" fmla="*/ 1623347 h 2680722"/>
              <a:gd name="connsiteX16" fmla="*/ 3489835 w 7511561"/>
              <a:gd name="connsiteY16" fmla="*/ 1547701 h 2680722"/>
              <a:gd name="connsiteX17" fmla="*/ 3595210 w 7511561"/>
              <a:gd name="connsiteY17" fmla="*/ 1415521 h 2680722"/>
              <a:gd name="connsiteX18" fmla="*/ 3589237 w 7511561"/>
              <a:gd name="connsiteY18" fmla="*/ 1198520 h 2680722"/>
              <a:gd name="connsiteX19" fmla="*/ 3777791 w 7511561"/>
              <a:gd name="connsiteY19" fmla="*/ 1129303 h 2680722"/>
              <a:gd name="connsiteX20" fmla="*/ 3954460 w 7511561"/>
              <a:gd name="connsiteY20" fmla="*/ 1078325 h 2680722"/>
              <a:gd name="connsiteX21" fmla="*/ 4130181 w 7511561"/>
              <a:gd name="connsiteY21" fmla="*/ 1023078 h 2680722"/>
              <a:gd name="connsiteX22" fmla="*/ 4275688 w 7511561"/>
              <a:gd name="connsiteY22" fmla="*/ 995116 h 2680722"/>
              <a:gd name="connsiteX23" fmla="*/ 4437154 w 7511561"/>
              <a:gd name="connsiteY23" fmla="*/ 957884 h 2680722"/>
              <a:gd name="connsiteX24" fmla="*/ 4583693 w 7511561"/>
              <a:gd name="connsiteY24" fmla="*/ 915671 h 2680722"/>
              <a:gd name="connsiteX25" fmla="*/ 4667332 w 7511561"/>
              <a:gd name="connsiteY25" fmla="*/ 848638 h 2680722"/>
              <a:gd name="connsiteX26" fmla="*/ 4774548 w 7511561"/>
              <a:gd name="connsiteY26" fmla="*/ 830402 h 2680722"/>
              <a:gd name="connsiteX27" fmla="*/ 4887762 w 7511561"/>
              <a:gd name="connsiteY27" fmla="*/ 801224 h 2680722"/>
              <a:gd name="connsiteX28" fmla="*/ 5060190 w 7511561"/>
              <a:gd name="connsiteY28" fmla="*/ 785909 h 2680722"/>
              <a:gd name="connsiteX29" fmla="*/ 5180701 w 7511561"/>
              <a:gd name="connsiteY29" fmla="*/ 794164 h 2680722"/>
              <a:gd name="connsiteX30" fmla="*/ 5352929 w 7511561"/>
              <a:gd name="connsiteY30" fmla="*/ 918188 h 2680722"/>
              <a:gd name="connsiteX31" fmla="*/ 5786459 w 7511561"/>
              <a:gd name="connsiteY31" fmla="*/ 769176 h 2680722"/>
              <a:gd name="connsiteX32" fmla="*/ 6125982 w 7511561"/>
              <a:gd name="connsiteY32" fmla="*/ 821132 h 2680722"/>
              <a:gd name="connsiteX33" fmla="*/ 6474715 w 7511561"/>
              <a:gd name="connsiteY33" fmla="*/ 975560 h 2680722"/>
              <a:gd name="connsiteX34" fmla="*/ 6664101 w 7511561"/>
              <a:gd name="connsiteY34" fmla="*/ 1023996 h 2680722"/>
              <a:gd name="connsiteX35" fmla="*/ 6799072 w 7511561"/>
              <a:gd name="connsiteY35" fmla="*/ 1048012 h 2680722"/>
              <a:gd name="connsiteX36" fmla="*/ 6937996 w 7511561"/>
              <a:gd name="connsiteY36" fmla="*/ 956713 h 2680722"/>
              <a:gd name="connsiteX37" fmla="*/ 7272419 w 7511561"/>
              <a:gd name="connsiteY37" fmla="*/ 10076 h 2680722"/>
              <a:gd name="connsiteX38" fmla="*/ 7499463 w 7511561"/>
              <a:gd name="connsiteY38" fmla="*/ 751215 h 2680722"/>
              <a:gd name="connsiteX39" fmla="*/ 7499464 w 7511561"/>
              <a:gd name="connsiteY39" fmla="*/ 1081956 h 2680722"/>
              <a:gd name="connsiteX40" fmla="*/ 7334094 w 7511561"/>
              <a:gd name="connsiteY40" fmla="*/ 1694800 h 2680722"/>
              <a:gd name="connsiteX41" fmla="*/ 7236816 w 7511561"/>
              <a:gd name="connsiteY41" fmla="*/ 2006085 h 2680722"/>
              <a:gd name="connsiteX42" fmla="*/ 7100630 w 7511561"/>
              <a:gd name="connsiteY42" fmla="*/ 2385463 h 2680722"/>
              <a:gd name="connsiteX43" fmla="*/ 6983898 w 7511561"/>
              <a:gd name="connsiteY43" fmla="*/ 2657837 h 2680722"/>
              <a:gd name="connsiteX44" fmla="*/ 6020860 w 7511561"/>
              <a:gd name="connsiteY44" fmla="*/ 2667565 h 2680722"/>
              <a:gd name="connsiteX45" fmla="*/ 4133694 w 7511561"/>
              <a:gd name="connsiteY45" fmla="*/ 2657837 h 2680722"/>
              <a:gd name="connsiteX46" fmla="*/ 3890502 w 7511561"/>
              <a:gd name="connsiteY46" fmla="*/ 2667565 h 2680722"/>
              <a:gd name="connsiteX47" fmla="*/ 1964426 w 7511561"/>
              <a:gd name="connsiteY47" fmla="*/ 2638382 h 2680722"/>
              <a:gd name="connsiteX48" fmla="*/ 1828238 w 7511561"/>
              <a:gd name="connsiteY48" fmla="*/ 2628654 h 2680722"/>
              <a:gd name="connsiteX49" fmla="*/ 1186213 w 7511561"/>
              <a:gd name="connsiteY49" fmla="*/ 2609199 h 2680722"/>
              <a:gd name="connsiteX50" fmla="*/ 1059753 w 7511561"/>
              <a:gd name="connsiteY50" fmla="*/ 2589744 h 2680722"/>
              <a:gd name="connsiteX51" fmla="*/ 826289 w 7511561"/>
              <a:gd name="connsiteY51" fmla="*/ 2580016 h 2680722"/>
              <a:gd name="connsiteX52" fmla="*/ 680374 w 7511561"/>
              <a:gd name="connsiteY52" fmla="*/ 2550833 h 2680722"/>
              <a:gd name="connsiteX53" fmla="*/ 440283 w 7511561"/>
              <a:gd name="connsiteY53" fmla="*/ 2609392 h 2680722"/>
              <a:gd name="connsiteX54" fmla="*/ 2856 w 7511561"/>
              <a:gd name="connsiteY54" fmla="*/ 2581639 h 2680722"/>
              <a:gd name="connsiteX55" fmla="*/ 180114 w 7511561"/>
              <a:gd name="connsiteY55" fmla="*/ 2284335 h 2680722"/>
              <a:gd name="connsiteX0" fmla="*/ 180114 w 7502680"/>
              <a:gd name="connsiteY0" fmla="*/ 2285680 h 2682067"/>
              <a:gd name="connsiteX1" fmla="*/ 273499 w 7502680"/>
              <a:gd name="connsiteY1" fmla="*/ 2191073 h 2682067"/>
              <a:gd name="connsiteX2" fmla="*/ 384855 w 7502680"/>
              <a:gd name="connsiteY2" fmla="*/ 2096076 h 2682067"/>
              <a:gd name="connsiteX3" fmla="*/ 575541 w 7502680"/>
              <a:gd name="connsiteY3" fmla="*/ 1944160 h 2682067"/>
              <a:gd name="connsiteX4" fmla="*/ 779352 w 7502680"/>
              <a:gd name="connsiteY4" fmla="*/ 1801870 h 2682067"/>
              <a:gd name="connsiteX5" fmla="*/ 922681 w 7502680"/>
              <a:gd name="connsiteY5" fmla="*/ 1746248 h 2682067"/>
              <a:gd name="connsiteX6" fmla="*/ 1121458 w 7502680"/>
              <a:gd name="connsiteY6" fmla="*/ 1664491 h 2682067"/>
              <a:gd name="connsiteX7" fmla="*/ 1314189 w 7502680"/>
              <a:gd name="connsiteY7" fmla="*/ 1696387 h 2682067"/>
              <a:gd name="connsiteX8" fmla="*/ 1457060 w 7502680"/>
              <a:gd name="connsiteY8" fmla="*/ 1653330 h 2682067"/>
              <a:gd name="connsiteX9" fmla="*/ 1646313 w 7502680"/>
              <a:gd name="connsiteY9" fmla="*/ 1548591 h 2682067"/>
              <a:gd name="connsiteX10" fmla="*/ 1938374 w 7502680"/>
              <a:gd name="connsiteY10" fmla="*/ 1507813 h 2682067"/>
              <a:gd name="connsiteX11" fmla="*/ 2315475 w 7502680"/>
              <a:gd name="connsiteY11" fmla="*/ 1489477 h 2682067"/>
              <a:gd name="connsiteX12" fmla="*/ 2586408 w 7502680"/>
              <a:gd name="connsiteY12" fmla="*/ 1453459 h 2682067"/>
              <a:gd name="connsiteX13" fmla="*/ 2933056 w 7502680"/>
              <a:gd name="connsiteY13" fmla="*/ 1670906 h 2682067"/>
              <a:gd name="connsiteX14" fmla="*/ 3132360 w 7502680"/>
              <a:gd name="connsiteY14" fmla="*/ 1672967 h 2682067"/>
              <a:gd name="connsiteX15" fmla="*/ 3334447 w 7502680"/>
              <a:gd name="connsiteY15" fmla="*/ 1624692 h 2682067"/>
              <a:gd name="connsiteX16" fmla="*/ 3489835 w 7502680"/>
              <a:gd name="connsiteY16" fmla="*/ 1549046 h 2682067"/>
              <a:gd name="connsiteX17" fmla="*/ 3595210 w 7502680"/>
              <a:gd name="connsiteY17" fmla="*/ 1416866 h 2682067"/>
              <a:gd name="connsiteX18" fmla="*/ 3589237 w 7502680"/>
              <a:gd name="connsiteY18" fmla="*/ 1199865 h 2682067"/>
              <a:gd name="connsiteX19" fmla="*/ 3777791 w 7502680"/>
              <a:gd name="connsiteY19" fmla="*/ 1130648 h 2682067"/>
              <a:gd name="connsiteX20" fmla="*/ 3954460 w 7502680"/>
              <a:gd name="connsiteY20" fmla="*/ 1079670 h 2682067"/>
              <a:gd name="connsiteX21" fmla="*/ 4130181 w 7502680"/>
              <a:gd name="connsiteY21" fmla="*/ 1024423 h 2682067"/>
              <a:gd name="connsiteX22" fmla="*/ 4275688 w 7502680"/>
              <a:gd name="connsiteY22" fmla="*/ 996461 h 2682067"/>
              <a:gd name="connsiteX23" fmla="*/ 4437154 w 7502680"/>
              <a:gd name="connsiteY23" fmla="*/ 959229 h 2682067"/>
              <a:gd name="connsiteX24" fmla="*/ 4583693 w 7502680"/>
              <a:gd name="connsiteY24" fmla="*/ 917016 h 2682067"/>
              <a:gd name="connsiteX25" fmla="*/ 4667332 w 7502680"/>
              <a:gd name="connsiteY25" fmla="*/ 849983 h 2682067"/>
              <a:gd name="connsiteX26" fmla="*/ 4774548 w 7502680"/>
              <a:gd name="connsiteY26" fmla="*/ 831747 h 2682067"/>
              <a:gd name="connsiteX27" fmla="*/ 4887762 w 7502680"/>
              <a:gd name="connsiteY27" fmla="*/ 802569 h 2682067"/>
              <a:gd name="connsiteX28" fmla="*/ 5060190 w 7502680"/>
              <a:gd name="connsiteY28" fmla="*/ 787254 h 2682067"/>
              <a:gd name="connsiteX29" fmla="*/ 5180701 w 7502680"/>
              <a:gd name="connsiteY29" fmla="*/ 795509 h 2682067"/>
              <a:gd name="connsiteX30" fmla="*/ 5352929 w 7502680"/>
              <a:gd name="connsiteY30" fmla="*/ 919533 h 2682067"/>
              <a:gd name="connsiteX31" fmla="*/ 5786459 w 7502680"/>
              <a:gd name="connsiteY31" fmla="*/ 770521 h 2682067"/>
              <a:gd name="connsiteX32" fmla="*/ 6125982 w 7502680"/>
              <a:gd name="connsiteY32" fmla="*/ 822477 h 2682067"/>
              <a:gd name="connsiteX33" fmla="*/ 6474715 w 7502680"/>
              <a:gd name="connsiteY33" fmla="*/ 976905 h 2682067"/>
              <a:gd name="connsiteX34" fmla="*/ 6664101 w 7502680"/>
              <a:gd name="connsiteY34" fmla="*/ 1025341 h 2682067"/>
              <a:gd name="connsiteX35" fmla="*/ 6799072 w 7502680"/>
              <a:gd name="connsiteY35" fmla="*/ 1049357 h 2682067"/>
              <a:gd name="connsiteX36" fmla="*/ 6937996 w 7502680"/>
              <a:gd name="connsiteY36" fmla="*/ 958058 h 2682067"/>
              <a:gd name="connsiteX37" fmla="*/ 7272419 w 7502680"/>
              <a:gd name="connsiteY37" fmla="*/ 11421 h 2682067"/>
              <a:gd name="connsiteX38" fmla="*/ 7447935 w 7502680"/>
              <a:gd name="connsiteY38" fmla="*/ 674060 h 2682067"/>
              <a:gd name="connsiteX39" fmla="*/ 7499464 w 7502680"/>
              <a:gd name="connsiteY39" fmla="*/ 1083301 h 2682067"/>
              <a:gd name="connsiteX40" fmla="*/ 7334094 w 7502680"/>
              <a:gd name="connsiteY40" fmla="*/ 1696145 h 2682067"/>
              <a:gd name="connsiteX41" fmla="*/ 7236816 w 7502680"/>
              <a:gd name="connsiteY41" fmla="*/ 2007430 h 2682067"/>
              <a:gd name="connsiteX42" fmla="*/ 7100630 w 7502680"/>
              <a:gd name="connsiteY42" fmla="*/ 2386808 h 2682067"/>
              <a:gd name="connsiteX43" fmla="*/ 6983898 w 7502680"/>
              <a:gd name="connsiteY43" fmla="*/ 2659182 h 2682067"/>
              <a:gd name="connsiteX44" fmla="*/ 6020860 w 7502680"/>
              <a:gd name="connsiteY44" fmla="*/ 2668910 h 2682067"/>
              <a:gd name="connsiteX45" fmla="*/ 4133694 w 7502680"/>
              <a:gd name="connsiteY45" fmla="*/ 2659182 h 2682067"/>
              <a:gd name="connsiteX46" fmla="*/ 3890502 w 7502680"/>
              <a:gd name="connsiteY46" fmla="*/ 2668910 h 2682067"/>
              <a:gd name="connsiteX47" fmla="*/ 1964426 w 7502680"/>
              <a:gd name="connsiteY47" fmla="*/ 2639727 h 2682067"/>
              <a:gd name="connsiteX48" fmla="*/ 1828238 w 7502680"/>
              <a:gd name="connsiteY48" fmla="*/ 2629999 h 2682067"/>
              <a:gd name="connsiteX49" fmla="*/ 1186213 w 7502680"/>
              <a:gd name="connsiteY49" fmla="*/ 2610544 h 2682067"/>
              <a:gd name="connsiteX50" fmla="*/ 1059753 w 7502680"/>
              <a:gd name="connsiteY50" fmla="*/ 2591089 h 2682067"/>
              <a:gd name="connsiteX51" fmla="*/ 826289 w 7502680"/>
              <a:gd name="connsiteY51" fmla="*/ 2581361 h 2682067"/>
              <a:gd name="connsiteX52" fmla="*/ 680374 w 7502680"/>
              <a:gd name="connsiteY52" fmla="*/ 2552178 h 2682067"/>
              <a:gd name="connsiteX53" fmla="*/ 440283 w 7502680"/>
              <a:gd name="connsiteY53" fmla="*/ 2610737 h 2682067"/>
              <a:gd name="connsiteX54" fmla="*/ 2856 w 7502680"/>
              <a:gd name="connsiteY54" fmla="*/ 2582984 h 2682067"/>
              <a:gd name="connsiteX55" fmla="*/ 180114 w 7502680"/>
              <a:gd name="connsiteY55" fmla="*/ 2285680 h 2682067"/>
              <a:gd name="connsiteX0" fmla="*/ 180114 w 7466924"/>
              <a:gd name="connsiteY0" fmla="*/ 2285680 h 2682067"/>
              <a:gd name="connsiteX1" fmla="*/ 273499 w 7466924"/>
              <a:gd name="connsiteY1" fmla="*/ 2191073 h 2682067"/>
              <a:gd name="connsiteX2" fmla="*/ 384855 w 7466924"/>
              <a:gd name="connsiteY2" fmla="*/ 2096076 h 2682067"/>
              <a:gd name="connsiteX3" fmla="*/ 575541 w 7466924"/>
              <a:gd name="connsiteY3" fmla="*/ 1944160 h 2682067"/>
              <a:gd name="connsiteX4" fmla="*/ 779352 w 7466924"/>
              <a:gd name="connsiteY4" fmla="*/ 1801870 h 2682067"/>
              <a:gd name="connsiteX5" fmla="*/ 922681 w 7466924"/>
              <a:gd name="connsiteY5" fmla="*/ 1746248 h 2682067"/>
              <a:gd name="connsiteX6" fmla="*/ 1121458 w 7466924"/>
              <a:gd name="connsiteY6" fmla="*/ 1664491 h 2682067"/>
              <a:gd name="connsiteX7" fmla="*/ 1314189 w 7466924"/>
              <a:gd name="connsiteY7" fmla="*/ 1696387 h 2682067"/>
              <a:gd name="connsiteX8" fmla="*/ 1457060 w 7466924"/>
              <a:gd name="connsiteY8" fmla="*/ 1653330 h 2682067"/>
              <a:gd name="connsiteX9" fmla="*/ 1646313 w 7466924"/>
              <a:gd name="connsiteY9" fmla="*/ 1548591 h 2682067"/>
              <a:gd name="connsiteX10" fmla="*/ 1938374 w 7466924"/>
              <a:gd name="connsiteY10" fmla="*/ 1507813 h 2682067"/>
              <a:gd name="connsiteX11" fmla="*/ 2315475 w 7466924"/>
              <a:gd name="connsiteY11" fmla="*/ 1489477 h 2682067"/>
              <a:gd name="connsiteX12" fmla="*/ 2586408 w 7466924"/>
              <a:gd name="connsiteY12" fmla="*/ 1453459 h 2682067"/>
              <a:gd name="connsiteX13" fmla="*/ 2933056 w 7466924"/>
              <a:gd name="connsiteY13" fmla="*/ 1670906 h 2682067"/>
              <a:gd name="connsiteX14" fmla="*/ 3132360 w 7466924"/>
              <a:gd name="connsiteY14" fmla="*/ 1672967 h 2682067"/>
              <a:gd name="connsiteX15" fmla="*/ 3334447 w 7466924"/>
              <a:gd name="connsiteY15" fmla="*/ 1624692 h 2682067"/>
              <a:gd name="connsiteX16" fmla="*/ 3489835 w 7466924"/>
              <a:gd name="connsiteY16" fmla="*/ 1549046 h 2682067"/>
              <a:gd name="connsiteX17" fmla="*/ 3595210 w 7466924"/>
              <a:gd name="connsiteY17" fmla="*/ 1416866 h 2682067"/>
              <a:gd name="connsiteX18" fmla="*/ 3589237 w 7466924"/>
              <a:gd name="connsiteY18" fmla="*/ 1199865 h 2682067"/>
              <a:gd name="connsiteX19" fmla="*/ 3777791 w 7466924"/>
              <a:gd name="connsiteY19" fmla="*/ 1130648 h 2682067"/>
              <a:gd name="connsiteX20" fmla="*/ 3954460 w 7466924"/>
              <a:gd name="connsiteY20" fmla="*/ 1079670 h 2682067"/>
              <a:gd name="connsiteX21" fmla="*/ 4130181 w 7466924"/>
              <a:gd name="connsiteY21" fmla="*/ 1024423 h 2682067"/>
              <a:gd name="connsiteX22" fmla="*/ 4275688 w 7466924"/>
              <a:gd name="connsiteY22" fmla="*/ 996461 h 2682067"/>
              <a:gd name="connsiteX23" fmla="*/ 4437154 w 7466924"/>
              <a:gd name="connsiteY23" fmla="*/ 959229 h 2682067"/>
              <a:gd name="connsiteX24" fmla="*/ 4583693 w 7466924"/>
              <a:gd name="connsiteY24" fmla="*/ 917016 h 2682067"/>
              <a:gd name="connsiteX25" fmla="*/ 4667332 w 7466924"/>
              <a:gd name="connsiteY25" fmla="*/ 849983 h 2682067"/>
              <a:gd name="connsiteX26" fmla="*/ 4774548 w 7466924"/>
              <a:gd name="connsiteY26" fmla="*/ 831747 h 2682067"/>
              <a:gd name="connsiteX27" fmla="*/ 4887762 w 7466924"/>
              <a:gd name="connsiteY27" fmla="*/ 802569 h 2682067"/>
              <a:gd name="connsiteX28" fmla="*/ 5060190 w 7466924"/>
              <a:gd name="connsiteY28" fmla="*/ 787254 h 2682067"/>
              <a:gd name="connsiteX29" fmla="*/ 5180701 w 7466924"/>
              <a:gd name="connsiteY29" fmla="*/ 795509 h 2682067"/>
              <a:gd name="connsiteX30" fmla="*/ 5352929 w 7466924"/>
              <a:gd name="connsiteY30" fmla="*/ 919533 h 2682067"/>
              <a:gd name="connsiteX31" fmla="*/ 5786459 w 7466924"/>
              <a:gd name="connsiteY31" fmla="*/ 770521 h 2682067"/>
              <a:gd name="connsiteX32" fmla="*/ 6125982 w 7466924"/>
              <a:gd name="connsiteY32" fmla="*/ 822477 h 2682067"/>
              <a:gd name="connsiteX33" fmla="*/ 6474715 w 7466924"/>
              <a:gd name="connsiteY33" fmla="*/ 976905 h 2682067"/>
              <a:gd name="connsiteX34" fmla="*/ 6664101 w 7466924"/>
              <a:gd name="connsiteY34" fmla="*/ 1025341 h 2682067"/>
              <a:gd name="connsiteX35" fmla="*/ 6799072 w 7466924"/>
              <a:gd name="connsiteY35" fmla="*/ 1049357 h 2682067"/>
              <a:gd name="connsiteX36" fmla="*/ 6937996 w 7466924"/>
              <a:gd name="connsiteY36" fmla="*/ 958058 h 2682067"/>
              <a:gd name="connsiteX37" fmla="*/ 7272419 w 7466924"/>
              <a:gd name="connsiteY37" fmla="*/ 11421 h 2682067"/>
              <a:gd name="connsiteX38" fmla="*/ 7447935 w 7466924"/>
              <a:gd name="connsiteY38" fmla="*/ 674060 h 2682067"/>
              <a:gd name="connsiteX39" fmla="*/ 7461000 w 7466924"/>
              <a:gd name="connsiteY39" fmla="*/ 1070043 h 2682067"/>
              <a:gd name="connsiteX40" fmla="*/ 7334094 w 7466924"/>
              <a:gd name="connsiteY40" fmla="*/ 1696145 h 2682067"/>
              <a:gd name="connsiteX41" fmla="*/ 7236816 w 7466924"/>
              <a:gd name="connsiteY41" fmla="*/ 2007430 h 2682067"/>
              <a:gd name="connsiteX42" fmla="*/ 7100630 w 7466924"/>
              <a:gd name="connsiteY42" fmla="*/ 2386808 h 2682067"/>
              <a:gd name="connsiteX43" fmla="*/ 6983898 w 7466924"/>
              <a:gd name="connsiteY43" fmla="*/ 2659182 h 2682067"/>
              <a:gd name="connsiteX44" fmla="*/ 6020860 w 7466924"/>
              <a:gd name="connsiteY44" fmla="*/ 2668910 h 2682067"/>
              <a:gd name="connsiteX45" fmla="*/ 4133694 w 7466924"/>
              <a:gd name="connsiteY45" fmla="*/ 2659182 h 2682067"/>
              <a:gd name="connsiteX46" fmla="*/ 3890502 w 7466924"/>
              <a:gd name="connsiteY46" fmla="*/ 2668910 h 2682067"/>
              <a:gd name="connsiteX47" fmla="*/ 1964426 w 7466924"/>
              <a:gd name="connsiteY47" fmla="*/ 2639727 h 2682067"/>
              <a:gd name="connsiteX48" fmla="*/ 1828238 w 7466924"/>
              <a:gd name="connsiteY48" fmla="*/ 2629999 h 2682067"/>
              <a:gd name="connsiteX49" fmla="*/ 1186213 w 7466924"/>
              <a:gd name="connsiteY49" fmla="*/ 2610544 h 2682067"/>
              <a:gd name="connsiteX50" fmla="*/ 1059753 w 7466924"/>
              <a:gd name="connsiteY50" fmla="*/ 2591089 h 2682067"/>
              <a:gd name="connsiteX51" fmla="*/ 826289 w 7466924"/>
              <a:gd name="connsiteY51" fmla="*/ 2581361 h 2682067"/>
              <a:gd name="connsiteX52" fmla="*/ 680374 w 7466924"/>
              <a:gd name="connsiteY52" fmla="*/ 2552178 h 2682067"/>
              <a:gd name="connsiteX53" fmla="*/ 440283 w 7466924"/>
              <a:gd name="connsiteY53" fmla="*/ 2610737 h 2682067"/>
              <a:gd name="connsiteX54" fmla="*/ 2856 w 7466924"/>
              <a:gd name="connsiteY54" fmla="*/ 2582984 h 2682067"/>
              <a:gd name="connsiteX55" fmla="*/ 180114 w 7466924"/>
              <a:gd name="connsiteY55" fmla="*/ 2285680 h 26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466924" h="2682067">
                <a:moveTo>
                  <a:pt x="180114" y="2285680"/>
                </a:moveTo>
                <a:cubicBezTo>
                  <a:pt x="225221" y="2220362"/>
                  <a:pt x="239376" y="2222674"/>
                  <a:pt x="273499" y="2191073"/>
                </a:cubicBezTo>
                <a:cubicBezTo>
                  <a:pt x="307622" y="2159472"/>
                  <a:pt x="334515" y="2137228"/>
                  <a:pt x="384855" y="2096076"/>
                </a:cubicBezTo>
                <a:cubicBezTo>
                  <a:pt x="435195" y="2054924"/>
                  <a:pt x="509792" y="1993194"/>
                  <a:pt x="575541" y="1944160"/>
                </a:cubicBezTo>
                <a:cubicBezTo>
                  <a:pt x="641291" y="1895126"/>
                  <a:pt x="678986" y="1871643"/>
                  <a:pt x="779352" y="1801870"/>
                </a:cubicBezTo>
                <a:cubicBezTo>
                  <a:pt x="843409" y="1766810"/>
                  <a:pt x="865663" y="1769144"/>
                  <a:pt x="922681" y="1746248"/>
                </a:cubicBezTo>
                <a:cubicBezTo>
                  <a:pt x="979699" y="1723352"/>
                  <a:pt x="1056207" y="1672801"/>
                  <a:pt x="1121458" y="1664491"/>
                </a:cubicBezTo>
                <a:cubicBezTo>
                  <a:pt x="1186709" y="1656181"/>
                  <a:pt x="1258255" y="1698247"/>
                  <a:pt x="1314189" y="1696387"/>
                </a:cubicBezTo>
                <a:cubicBezTo>
                  <a:pt x="1370123" y="1694527"/>
                  <a:pt x="1401706" y="1677963"/>
                  <a:pt x="1457060" y="1653330"/>
                </a:cubicBezTo>
                <a:cubicBezTo>
                  <a:pt x="1512414" y="1628697"/>
                  <a:pt x="1575775" y="1572105"/>
                  <a:pt x="1646313" y="1548591"/>
                </a:cubicBezTo>
                <a:cubicBezTo>
                  <a:pt x="1768095" y="1526434"/>
                  <a:pt x="1830306" y="1517667"/>
                  <a:pt x="1938374" y="1507813"/>
                </a:cubicBezTo>
                <a:lnTo>
                  <a:pt x="2315475" y="1489477"/>
                </a:lnTo>
                <a:cubicBezTo>
                  <a:pt x="2420022" y="1480416"/>
                  <a:pt x="2483478" y="1423221"/>
                  <a:pt x="2586408" y="1453459"/>
                </a:cubicBezTo>
                <a:cubicBezTo>
                  <a:pt x="2689338" y="1483697"/>
                  <a:pt x="2531029" y="1652631"/>
                  <a:pt x="2933056" y="1670906"/>
                </a:cubicBezTo>
                <a:cubicBezTo>
                  <a:pt x="2949269" y="1667663"/>
                  <a:pt x="3065462" y="1680669"/>
                  <a:pt x="3132360" y="1672967"/>
                </a:cubicBezTo>
                <a:cubicBezTo>
                  <a:pt x="3199258" y="1665265"/>
                  <a:pt x="3274868" y="1645345"/>
                  <a:pt x="3334447" y="1624692"/>
                </a:cubicBezTo>
                <a:cubicBezTo>
                  <a:pt x="3394026" y="1604039"/>
                  <a:pt x="3446375" y="1583684"/>
                  <a:pt x="3489835" y="1549046"/>
                </a:cubicBezTo>
                <a:cubicBezTo>
                  <a:pt x="3533296" y="1514408"/>
                  <a:pt x="3578643" y="1475063"/>
                  <a:pt x="3595210" y="1416866"/>
                </a:cubicBezTo>
                <a:cubicBezTo>
                  <a:pt x="3611777" y="1358669"/>
                  <a:pt x="3558807" y="1247568"/>
                  <a:pt x="3589237" y="1199865"/>
                </a:cubicBezTo>
                <a:cubicBezTo>
                  <a:pt x="3619667" y="1152162"/>
                  <a:pt x="3716921" y="1150681"/>
                  <a:pt x="3777791" y="1130648"/>
                </a:cubicBezTo>
                <a:cubicBezTo>
                  <a:pt x="3838662" y="1110616"/>
                  <a:pt x="3895728" y="1097374"/>
                  <a:pt x="3954460" y="1079670"/>
                </a:cubicBezTo>
                <a:cubicBezTo>
                  <a:pt x="4013192" y="1061966"/>
                  <a:pt x="4076643" y="1038291"/>
                  <a:pt x="4130181" y="1024423"/>
                </a:cubicBezTo>
                <a:cubicBezTo>
                  <a:pt x="4183719" y="1010555"/>
                  <a:pt x="4240020" y="1002946"/>
                  <a:pt x="4275688" y="996461"/>
                </a:cubicBezTo>
                <a:cubicBezTo>
                  <a:pt x="4358226" y="987202"/>
                  <a:pt x="4385820" y="972470"/>
                  <a:pt x="4437154" y="959229"/>
                </a:cubicBezTo>
                <a:cubicBezTo>
                  <a:pt x="4488488" y="945988"/>
                  <a:pt x="4545330" y="935224"/>
                  <a:pt x="4583693" y="917016"/>
                </a:cubicBezTo>
                <a:cubicBezTo>
                  <a:pt x="4622056" y="898808"/>
                  <a:pt x="4635523" y="864194"/>
                  <a:pt x="4667332" y="849983"/>
                </a:cubicBezTo>
                <a:cubicBezTo>
                  <a:pt x="4699141" y="835772"/>
                  <a:pt x="4737810" y="839649"/>
                  <a:pt x="4774548" y="831747"/>
                </a:cubicBezTo>
                <a:cubicBezTo>
                  <a:pt x="4811286" y="823845"/>
                  <a:pt x="4839124" y="812297"/>
                  <a:pt x="4887762" y="802569"/>
                </a:cubicBezTo>
                <a:cubicBezTo>
                  <a:pt x="4939218" y="785416"/>
                  <a:pt x="5011367" y="788431"/>
                  <a:pt x="5060190" y="787254"/>
                </a:cubicBezTo>
                <a:cubicBezTo>
                  <a:pt x="5109013" y="786077"/>
                  <a:pt x="5131911" y="773462"/>
                  <a:pt x="5180701" y="795509"/>
                </a:cubicBezTo>
                <a:cubicBezTo>
                  <a:pt x="5229491" y="817556"/>
                  <a:pt x="5193654" y="875468"/>
                  <a:pt x="5352929" y="919533"/>
                </a:cubicBezTo>
                <a:cubicBezTo>
                  <a:pt x="5632573" y="872924"/>
                  <a:pt x="5657617" y="786697"/>
                  <a:pt x="5786459" y="770521"/>
                </a:cubicBezTo>
                <a:cubicBezTo>
                  <a:pt x="5915301" y="754345"/>
                  <a:pt x="6011273" y="788080"/>
                  <a:pt x="6125982" y="822477"/>
                </a:cubicBezTo>
                <a:cubicBezTo>
                  <a:pt x="6240691" y="856874"/>
                  <a:pt x="6354943" y="935563"/>
                  <a:pt x="6474715" y="976905"/>
                </a:cubicBezTo>
                <a:cubicBezTo>
                  <a:pt x="6559021" y="985011"/>
                  <a:pt x="6610042" y="1013266"/>
                  <a:pt x="6664101" y="1025341"/>
                </a:cubicBezTo>
                <a:cubicBezTo>
                  <a:pt x="6718161" y="1037416"/>
                  <a:pt x="6773132" y="1046114"/>
                  <a:pt x="6799072" y="1049357"/>
                </a:cubicBezTo>
                <a:cubicBezTo>
                  <a:pt x="6823391" y="1055842"/>
                  <a:pt x="6859105" y="1131047"/>
                  <a:pt x="6937996" y="958058"/>
                </a:cubicBezTo>
                <a:cubicBezTo>
                  <a:pt x="7016887" y="785069"/>
                  <a:pt x="7192977" y="163821"/>
                  <a:pt x="7272419" y="11421"/>
                </a:cubicBezTo>
                <a:cubicBezTo>
                  <a:pt x="7346997" y="-82613"/>
                  <a:pt x="7453732" y="427673"/>
                  <a:pt x="7447935" y="674060"/>
                </a:cubicBezTo>
                <a:cubicBezTo>
                  <a:pt x="7447244" y="703414"/>
                  <a:pt x="7479974" y="899695"/>
                  <a:pt x="7461000" y="1070043"/>
                </a:cubicBezTo>
                <a:cubicBezTo>
                  <a:pt x="7442026" y="1240391"/>
                  <a:pt x="7371458" y="1539914"/>
                  <a:pt x="7334094" y="1696145"/>
                </a:cubicBezTo>
                <a:cubicBezTo>
                  <a:pt x="7296730" y="1852376"/>
                  <a:pt x="7275727" y="1892320"/>
                  <a:pt x="7236816" y="2007430"/>
                </a:cubicBezTo>
                <a:cubicBezTo>
                  <a:pt x="7197905" y="2122540"/>
                  <a:pt x="7142783" y="2278183"/>
                  <a:pt x="7100630" y="2386808"/>
                </a:cubicBezTo>
                <a:cubicBezTo>
                  <a:pt x="7058477" y="2495433"/>
                  <a:pt x="7163860" y="2612165"/>
                  <a:pt x="6983898" y="2659182"/>
                </a:cubicBezTo>
                <a:cubicBezTo>
                  <a:pt x="6803936" y="2706199"/>
                  <a:pt x="6341873" y="2665667"/>
                  <a:pt x="6020860" y="2668910"/>
                </a:cubicBezTo>
                <a:lnTo>
                  <a:pt x="4133694" y="2659182"/>
                </a:lnTo>
                <a:cubicBezTo>
                  <a:pt x="4052565" y="2659182"/>
                  <a:pt x="3971628" y="2669638"/>
                  <a:pt x="3890502" y="2668910"/>
                </a:cubicBezTo>
                <a:lnTo>
                  <a:pt x="1964426" y="2639727"/>
                </a:lnTo>
                <a:lnTo>
                  <a:pt x="1828238" y="2629999"/>
                </a:lnTo>
                <a:cubicBezTo>
                  <a:pt x="1599297" y="2617950"/>
                  <a:pt x="1426681" y="2616270"/>
                  <a:pt x="1186213" y="2610544"/>
                </a:cubicBezTo>
                <a:cubicBezTo>
                  <a:pt x="1139024" y="2601106"/>
                  <a:pt x="1111156" y="2594302"/>
                  <a:pt x="1059753" y="2591089"/>
                </a:cubicBezTo>
                <a:cubicBezTo>
                  <a:pt x="982016" y="2586231"/>
                  <a:pt x="904110" y="2584604"/>
                  <a:pt x="826289" y="2581361"/>
                </a:cubicBezTo>
                <a:cubicBezTo>
                  <a:pt x="777651" y="2571633"/>
                  <a:pt x="744708" y="2547282"/>
                  <a:pt x="680374" y="2552178"/>
                </a:cubicBezTo>
                <a:cubicBezTo>
                  <a:pt x="616040" y="2557074"/>
                  <a:pt x="531429" y="2616429"/>
                  <a:pt x="440283" y="2610737"/>
                </a:cubicBezTo>
                <a:cubicBezTo>
                  <a:pt x="349137" y="2605046"/>
                  <a:pt x="152721" y="2599636"/>
                  <a:pt x="2856" y="2582984"/>
                </a:cubicBezTo>
                <a:cubicBezTo>
                  <a:pt x="-23084" y="2560286"/>
                  <a:pt x="135007" y="2350998"/>
                  <a:pt x="180114" y="22856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544863"/>
            <a:ext cx="8695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Membranes have numerous types of </a:t>
            </a:r>
            <a:r>
              <a:rPr lang="en-US" dirty="0" smtClean="0"/>
              <a:t>proteins that perform many different functions.</a:t>
            </a:r>
          </a:p>
          <a:p>
            <a:r>
              <a:rPr lang="en-US" dirty="0" smtClean="0"/>
              <a:t>These fall into the 3 categories: Peripheral, integral, and transmembrane proteins.</a:t>
            </a:r>
          </a:p>
          <a:p>
            <a:r>
              <a:rPr lang="en-US" dirty="0" smtClean="0"/>
              <a:t>Which, illustrated below, is which?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2515" y="1805036"/>
            <a:ext cx="1018227" cy="2462164"/>
            <a:chOff x="1447800" y="2101334"/>
            <a:chExt cx="1018227" cy="2462164"/>
          </a:xfrm>
        </p:grpSpPr>
        <p:sp>
          <p:nvSpPr>
            <p:cNvPr id="3" name="TextBox 2"/>
            <p:cNvSpPr txBox="1"/>
            <p:nvPr/>
          </p:nvSpPr>
          <p:spPr>
            <a:xfrm>
              <a:off x="1447800" y="2101334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Integral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 flipH="1">
              <a:off x="1543818" y="2470666"/>
              <a:ext cx="413096" cy="20928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590081" y="1643858"/>
            <a:ext cx="2929072" cy="2132538"/>
            <a:chOff x="3599774" y="2196429"/>
            <a:chExt cx="2929072" cy="2132538"/>
          </a:xfrm>
        </p:grpSpPr>
        <p:sp>
          <p:nvSpPr>
            <p:cNvPr id="13" name="TextBox 12"/>
            <p:cNvSpPr txBox="1"/>
            <p:nvPr/>
          </p:nvSpPr>
          <p:spPr>
            <a:xfrm>
              <a:off x="3599774" y="2196429"/>
              <a:ext cx="2929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Transmembrane/Integral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3" idx="2"/>
            </p:cNvCxnSpPr>
            <p:nvPr/>
          </p:nvCxnSpPr>
          <p:spPr>
            <a:xfrm flipH="1">
              <a:off x="4481208" y="2565761"/>
              <a:ext cx="583102" cy="176320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860619" y="4816604"/>
            <a:ext cx="2678026" cy="939250"/>
            <a:chOff x="4498470" y="4756815"/>
            <a:chExt cx="2678026" cy="939250"/>
          </a:xfrm>
        </p:grpSpPr>
        <p:sp>
          <p:nvSpPr>
            <p:cNvPr id="12" name="TextBox 11"/>
            <p:cNvSpPr txBox="1"/>
            <p:nvPr/>
          </p:nvSpPr>
          <p:spPr>
            <a:xfrm>
              <a:off x="4498470" y="5326733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Peripheral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2" idx="0"/>
            </p:cNvCxnSpPr>
            <p:nvPr/>
          </p:nvCxnSpPr>
          <p:spPr>
            <a:xfrm flipV="1">
              <a:off x="5180708" y="4756815"/>
              <a:ext cx="1995788" cy="56991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273558" y="1519719"/>
            <a:ext cx="2929072" cy="1863605"/>
            <a:chOff x="6013497" y="2403533"/>
            <a:chExt cx="2929072" cy="1863605"/>
          </a:xfrm>
        </p:grpSpPr>
        <p:sp>
          <p:nvSpPr>
            <p:cNvPr id="14" name="TextBox 13"/>
            <p:cNvSpPr txBox="1"/>
            <p:nvPr/>
          </p:nvSpPr>
          <p:spPr>
            <a:xfrm>
              <a:off x="6013497" y="2403533"/>
              <a:ext cx="2929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Transmembrane/Integral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6521739" y="2772865"/>
              <a:ext cx="531897" cy="149427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0486" y="4083050"/>
            <a:ext cx="2191135" cy="1836441"/>
            <a:chOff x="3389683" y="3859624"/>
            <a:chExt cx="2191135" cy="1836441"/>
          </a:xfrm>
        </p:grpSpPr>
        <p:sp>
          <p:nvSpPr>
            <p:cNvPr id="33" name="TextBox 32"/>
            <p:cNvSpPr txBox="1"/>
            <p:nvPr/>
          </p:nvSpPr>
          <p:spPr>
            <a:xfrm>
              <a:off x="4498470" y="5326733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Integral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0"/>
            </p:cNvCxnSpPr>
            <p:nvPr/>
          </p:nvCxnSpPr>
          <p:spPr>
            <a:xfrm flipH="1" flipV="1">
              <a:off x="3389683" y="3859624"/>
              <a:ext cx="1649961" cy="14671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-30480" y="6039331"/>
            <a:ext cx="933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FYI: All transmembrane proteins are integral proteins but not the other way around.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985" b="5518"/>
          <a:stretch/>
        </p:blipFill>
        <p:spPr bwMode="auto">
          <a:xfrm>
            <a:off x="10060" y="0"/>
            <a:ext cx="920539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31242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330708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D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9980" y="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27317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6596" y="2908756"/>
            <a:ext cx="137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 smtClean="0">
                <a:solidFill>
                  <a:prstClr val="black"/>
                </a:solidFill>
                <a:latin typeface="Franklin Gothic Book"/>
              </a:rPr>
              <a:t>Transmembrane</a:t>
            </a:r>
            <a:r>
              <a:rPr lang="en-US" sz="1100" b="1" dirty="0" smtClean="0">
                <a:solidFill>
                  <a:prstClr val="black"/>
                </a:solidFill>
                <a:latin typeface="Franklin Gothic Book"/>
              </a:rPr>
              <a:t> protein</a:t>
            </a:r>
            <a:endParaRPr lang="en-US" sz="1100" b="1" dirty="0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13" name="Straight Connector 12"/>
          <p:cNvCxnSpPr>
            <a:stCxn id="6" idx="0"/>
          </p:cNvCxnSpPr>
          <p:nvPr/>
        </p:nvCxnSpPr>
        <p:spPr>
          <a:xfrm flipV="1">
            <a:off x="7055582" y="1953696"/>
            <a:ext cx="295677" cy="955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68268" y="2691619"/>
            <a:ext cx="1288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C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6634" y="610575"/>
            <a:ext cx="1134204" cy="738664"/>
          </a:xfrm>
          <a:prstGeom prst="rect">
            <a:avLst/>
          </a:prstGeom>
          <a:solidFill>
            <a:srgbClr val="BDE6F5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Franklin Gothic Book"/>
              </a:rPr>
              <a:t>Hydrophilic Heads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00301" y="2790003"/>
            <a:ext cx="1046871" cy="461665"/>
          </a:xfrm>
          <a:prstGeom prst="rect">
            <a:avLst/>
          </a:prstGeom>
          <a:solidFill>
            <a:srgbClr val="FFD7A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Franklin Gothic Book"/>
              </a:rPr>
              <a:t>Hydrophobic Tails</a:t>
            </a:r>
            <a:endParaRPr lang="en-US" sz="12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00300" y="2792235"/>
            <a:ext cx="98649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96200" y="692213"/>
            <a:ext cx="98649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F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068792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</a:rPr>
              <a:t>Based upon what you learned, identify each of the labeled structures in the illustration. You have 3 minutes.</a:t>
            </a:r>
            <a:endParaRPr lang="en-US" sz="2400" dirty="0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3" name="Straight Arrow Connector 2"/>
          <p:cNvCxnSpPr>
            <a:stCxn id="19" idx="2"/>
          </p:cNvCxnSpPr>
          <p:nvPr/>
        </p:nvCxnSpPr>
        <p:spPr>
          <a:xfrm flipH="1">
            <a:off x="7955497" y="1149413"/>
            <a:ext cx="233953" cy="679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61437" y="4090034"/>
            <a:ext cx="2926827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Word Bank: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Inside of cell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Outside of cell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Glycoprotein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Hydrophilic head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Hydrophobic tail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Peripheral protein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Integral protein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Transmembrane protein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8" idx="0"/>
          </p:cNvCxnSpPr>
          <p:nvPr/>
        </p:nvCxnSpPr>
        <p:spPr>
          <a:xfrm flipV="1">
            <a:off x="8193550" y="2286000"/>
            <a:ext cx="393389" cy="506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12756" y="307848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B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6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69" y="896471"/>
            <a:ext cx="3638431" cy="788894"/>
          </a:xfrm>
        </p:spPr>
        <p:txBody>
          <a:bodyPr/>
          <a:lstStyle/>
          <a:p>
            <a:r>
              <a:rPr lang="en-US" dirty="0" smtClean="0"/>
              <a:t>The cell membrane isn’t rigid.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47" y="131014"/>
            <a:ext cx="8229600" cy="731838"/>
          </a:xfrm>
        </p:spPr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4" t="11010" r="76742" b="52976"/>
          <a:stretch/>
        </p:blipFill>
        <p:spPr bwMode="auto">
          <a:xfrm>
            <a:off x="-118323" y="2281516"/>
            <a:ext cx="1597499" cy="297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40" t="12312" r="65828" b="56122"/>
          <a:stretch/>
        </p:blipFill>
        <p:spPr bwMode="auto">
          <a:xfrm>
            <a:off x="1205753" y="2389094"/>
            <a:ext cx="1506070" cy="26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45" t="4826" r="56262" b="61492"/>
          <a:stretch/>
        </p:blipFill>
        <p:spPr bwMode="auto">
          <a:xfrm>
            <a:off x="2561665" y="1770529"/>
            <a:ext cx="1190064" cy="278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50" r="43918" b="52976"/>
          <a:stretch/>
        </p:blipFill>
        <p:spPr bwMode="auto">
          <a:xfrm>
            <a:off x="3637430" y="1380565"/>
            <a:ext cx="15060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6" t="7105" r="31574" b="69952"/>
          <a:stretch/>
        </p:blipFill>
        <p:spPr bwMode="auto">
          <a:xfrm>
            <a:off x="5042647" y="1958788"/>
            <a:ext cx="1465729" cy="189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96" r="19533" b="52976"/>
          <a:stretch/>
        </p:blipFill>
        <p:spPr bwMode="auto">
          <a:xfrm>
            <a:off x="6380628" y="1371600"/>
            <a:ext cx="149934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00" r="7413" b="52976"/>
          <a:stretch/>
        </p:blipFill>
        <p:spPr bwMode="auto">
          <a:xfrm>
            <a:off x="7705165" y="1371600"/>
            <a:ext cx="149003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79176" y="4554071"/>
            <a:ext cx="789342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/>
              </a:rPr>
              <a:t>It has the ability to be squeezed and </a:t>
            </a:r>
            <a:r>
              <a:rPr lang="en-US" sz="2400" kern="0" dirty="0" smtClean="0">
                <a:solidFill>
                  <a:srgbClr val="FFFFFF"/>
                </a:solidFill>
                <a:latin typeface="Arial"/>
              </a:rPr>
              <a:t>move around.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FFFFFF"/>
                </a:solidFill>
                <a:latin typeface="Arial"/>
              </a:rPr>
              <a:t>And the same proteins are embedded throughout this squishy membrane.</a:t>
            </a:r>
            <a:endParaRPr lang="en-US" sz="2400" kern="0" dirty="0">
              <a:solidFill>
                <a:srgbClr val="FFFFFF"/>
              </a:solidFill>
              <a:latin typeface="Arial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/>
              </a:rPr>
              <a:t>This is called the Fluid Mosaic Model of the </a:t>
            </a:r>
            <a:r>
              <a:rPr lang="en-US" sz="2400" kern="0" dirty="0" smtClean="0">
                <a:solidFill>
                  <a:srgbClr val="FFFFFF"/>
                </a:solidFill>
                <a:latin typeface="Arial"/>
              </a:rPr>
              <a:t>membrane.</a:t>
            </a:r>
            <a:endParaRPr lang="en-US" sz="24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1586" y="355893"/>
            <a:ext cx="36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FLUID = Flexible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MOSAIC = Multiple components forming it.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2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00" y="2139478"/>
            <a:ext cx="4778300" cy="46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2487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Inside our Bodies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799"/>
            <a:ext cx="4495800" cy="381000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It’s natures balancing act done because the world always changes.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What about inside our bodies?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How does our internal environment change?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What about the concept of dehydration?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What do you do to fix this?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How do you know to do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91108"/>
            <a:ext cx="4038600" cy="3050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013016"/>
            <a:ext cx="838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kern="0" dirty="0">
                <a:solidFill>
                  <a:srgbClr val="FFFFFF"/>
                </a:solidFill>
                <a:latin typeface="Arial"/>
              </a:rPr>
              <a:t>The process of any organism trying to maintain balanced, stable internal conditions in a changing environment is called </a:t>
            </a:r>
            <a:r>
              <a:rPr lang="en-US" sz="2800" i="1" u="sng" kern="0" dirty="0">
                <a:solidFill>
                  <a:srgbClr val="000000"/>
                </a:solidFill>
                <a:latin typeface="Arial"/>
              </a:rPr>
              <a:t>homeostasis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6019800" y="61722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One way that a cell maintains homeostasis is by controlling the movement of substances across the cell membrane.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The lipid bilayer is selectively permeable to small, nonpolar substances.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Proteins in the cell membrane include cell-surface markers, receptor proteins, enzymes, and transport proteins.  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378325" y="4411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Discussion/Reflection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Answer </a:t>
            </a:r>
            <a:r>
              <a:rPr lang="en-US" dirty="0" smtClean="0"/>
              <a:t>the following </a:t>
            </a:r>
            <a:r>
              <a:rPr lang="en-US" dirty="0" smtClean="0"/>
              <a:t>questions: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Identify the 4 functions of the cell membrane that allows it to maintain homeostasis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If I said the cell membrane is like a “gatekeeper” what does that mean?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How does the membrane regulate things going in or out of the cell? What is that property called</a:t>
            </a:r>
            <a:r>
              <a:rPr lang="en-US" dirty="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What type of molecules can go directly through? Cannot go through?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What are the </a:t>
            </a:r>
            <a:r>
              <a:rPr lang="en-US" dirty="0" smtClean="0"/>
              <a:t>3 </a:t>
            </a:r>
            <a:r>
              <a:rPr lang="en-US" dirty="0" smtClean="0"/>
              <a:t>types of proteins within the cell membrane and describe the structure/function of each of them.</a:t>
            </a:r>
          </a:p>
        </p:txBody>
      </p:sp>
    </p:spTree>
    <p:extLst>
      <p:ext uri="{BB962C8B-B14F-4D97-AF65-F5344CB8AC3E}">
        <p14:creationId xmlns:p14="http://schemas.microsoft.com/office/powerpoint/2010/main" xmlns="" val="22601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ese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00"/>
          <a:stretch/>
        </p:blipFill>
        <p:spPr bwMode="auto">
          <a:xfrm>
            <a:off x="0" y="30480"/>
            <a:ext cx="274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in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00" r="32764"/>
          <a:stretch/>
        </p:blipFill>
        <p:spPr bwMode="auto">
          <a:xfrm>
            <a:off x="2740152" y="52712"/>
            <a:ext cx="2822448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Homeostasis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5400"/>
            <a:ext cx="3733800" cy="6756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Being thirsty is a chemical solution to satisfying our body’s need for water.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As our water levels change in our bodies we have to adjust these to be as healthy as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This is just one reaction that takes place in our bodies but all living things react to their environments.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These reactions help organisms maintain homeostasis.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7043" b="99499" l="9375" r="90000">
                        <a14:foregroundMark x1="42125" y1="60777" x2="27000" y2="91604"/>
                        <a14:foregroundMark x1="11125" y1="32206" x2="9750" y2="32206"/>
                        <a14:foregroundMark x1="14250" y1="32080" x2="40750" y2="34211"/>
                        <a14:foregroundMark x1="16000" y1="18421" x2="20375" y2="24311"/>
                        <a14:foregroundMark x1="20875" y1="23935" x2="42750" y2="32206"/>
                        <a14:foregroundMark x1="47375" y1="36967" x2="45875" y2="67168"/>
                        <a14:foregroundMark x1="44750" y1="78571" x2="48000" y2="98496"/>
                        <a14:foregroundMark x1="55875" y1="57769" x2="71250" y2="93358"/>
                        <a14:foregroundMark x1="41500" y1="56642" x2="40250" y2="58521"/>
                        <a14:foregroundMark x1="43250" y1="51378" x2="43250" y2="51378"/>
                        <a14:foregroundMark x1="43250" y1="51378" x2="43250" y2="51378"/>
                        <a14:foregroundMark x1="43375" y1="50877" x2="43375" y2="50877"/>
                        <a14:foregroundMark x1="43000" y1="51880" x2="42625" y2="53383"/>
                        <a14:foregroundMark x1="40625" y1="36216" x2="42250" y2="39348"/>
                        <a14:foregroundMark x1="65375" y1="35589" x2="66375" y2="35840"/>
                        <a14:foregroundMark x1="67250" y1="35589" x2="68000" y2="35840"/>
                        <a14:foregroundMark x1="68375" y1="35589" x2="69375" y2="35589"/>
                        <a14:foregroundMark x1="46750" y1="19424" x2="45250" y2="22055"/>
                        <a14:foregroundMark x1="44500" y1="21303" x2="43750" y2="25063"/>
                        <a14:foregroundMark x1="43375" y1="24687" x2="42625" y2="24311"/>
                        <a14:foregroundMark x1="43125" y1="25564" x2="42375" y2="25188"/>
                        <a14:foregroundMark x1="43750" y1="27068" x2="43125" y2="27318"/>
                        <a14:foregroundMark x1="62125" y1="98371" x2="59125" y2="98246"/>
                        <a14:foregroundMark x1="76875" y1="90226" x2="76250" y2="90476"/>
                        <a14:foregroundMark x1="70375" y1="88221" x2="71625" y2="89850"/>
                        <a14:foregroundMark x1="63750" y1="74060" x2="64250" y2="75439"/>
                        <a14:foregroundMark x1="64375" y1="75689" x2="65875" y2="77694"/>
                        <a14:foregroundMark x1="66000" y1="77820" x2="67500" y2="80827"/>
                        <a14:foregroundMark x1="68375" y1="83208" x2="69750" y2="86591"/>
                        <a14:foregroundMark x1="65875" y1="87469" x2="67250" y2="88847"/>
                        <a14:foregroundMark x1="67625" y1="89474" x2="68500" y2="90977"/>
                        <a14:foregroundMark x1="63625" y1="83709" x2="64375" y2="85589"/>
                        <a14:foregroundMark x1="60750" y1="79198" x2="61125" y2="80702"/>
                        <a14:foregroundMark x1="61375" y1="80952" x2="62375" y2="82707"/>
                        <a14:foregroundMark x1="58125" y1="73058" x2="59375" y2="74687"/>
                        <a14:foregroundMark x1="59500" y1="74812" x2="59875" y2="76316"/>
                        <a14:foregroundMark x1="56625" y1="69173" x2="57500" y2="71178"/>
                        <a14:foregroundMark x1="55125" y1="73308" x2="54750" y2="75188"/>
                        <a14:foregroundMark x1="54750" y1="75313" x2="55000" y2="76566"/>
                        <a14:foregroundMark x1="54875" y1="76692" x2="54125" y2="78947"/>
                        <a14:foregroundMark x1="54000" y1="79449" x2="53750" y2="81454"/>
                        <a14:foregroundMark x1="53750" y1="81704" x2="54125" y2="84336"/>
                        <a14:foregroundMark x1="54375" y1="84962" x2="54375" y2="86341"/>
                        <a14:foregroundMark x1="54375" y1="86842" x2="54125" y2="90852"/>
                        <a14:foregroundMark x1="54000" y1="91103" x2="54750" y2="93985"/>
                        <a14:foregroundMark x1="55250" y1="95238" x2="56625" y2="96115"/>
                        <a14:foregroundMark x1="58250" y1="96992" x2="59250" y2="97243"/>
                        <a14:foregroundMark x1="60500" y1="97243" x2="60500" y2="97243"/>
                        <a14:foregroundMark x1="32750" y1="83333" x2="32125" y2="84837"/>
                        <a14:foregroundMark x1="31875" y1="85088" x2="30625" y2="86967"/>
                        <a14:foregroundMark x1="30625" y1="86967" x2="30250" y2="88847"/>
                        <a14:foregroundMark x1="37000" y1="75564" x2="35750" y2="77820"/>
                        <a14:foregroundMark x1="35750" y1="78195" x2="35000" y2="80576"/>
                        <a14:foregroundMark x1="39750" y1="72431" x2="37375" y2="74937"/>
                        <a14:foregroundMark x1="32500" y1="74185" x2="30125" y2="77945"/>
                        <a14:foregroundMark x1="29750" y1="79449" x2="28750" y2="82957"/>
                        <a14:foregroundMark x1="28500" y1="83083" x2="28125" y2="85213"/>
                        <a14:foregroundMark x1="28125" y1="85464" x2="27750" y2="87343"/>
                        <a14:foregroundMark x1="25250" y1="90351" x2="24375" y2="90602"/>
                        <a14:foregroundMark x1="29375" y1="92857" x2="28750" y2="93609"/>
                        <a14:foregroundMark x1="29625" y1="90852" x2="29375" y2="91604"/>
                        <a14:foregroundMark x1="36500" y1="69424" x2="35250" y2="71053"/>
                        <a14:foregroundMark x1="38750" y1="62782" x2="37875" y2="65163"/>
                        <a14:foregroundMark x1="37750" y1="65664" x2="37500" y2="67419"/>
                        <a14:foregroundMark x1="43875" y1="47118" x2="43500" y2="49248"/>
                        <a14:foregroundMark x1="42500" y1="40100" x2="43500" y2="43985"/>
                        <a14:foregroundMark x1="59375" y1="36591" x2="58125" y2="38221"/>
                        <a14:foregroundMark x1="58250" y1="38722" x2="57500" y2="40977"/>
                        <a14:foregroundMark x1="57250" y1="41479" x2="56500" y2="43985"/>
                        <a14:foregroundMark x1="56500" y1="44612" x2="56000" y2="45990"/>
                        <a14:foregroundMark x1="56250" y1="45990" x2="56250" y2="47744"/>
                        <a14:foregroundMark x1="56750" y1="48622" x2="56500" y2="50000"/>
                        <a14:foregroundMark x1="30625" y1="35464" x2="34625" y2="35338"/>
                        <a14:foregroundMark x1="34625" y1="35589" x2="36750" y2="36216"/>
                        <a14:foregroundMark x1="37125" y1="36341" x2="39625" y2="36090"/>
                        <a14:foregroundMark x1="29500" y1="35589" x2="28750" y2="35840"/>
                        <a14:foregroundMark x1="28750" y1="35840" x2="24125" y2="35840"/>
                        <a14:foregroundMark x1="23750" y1="35840" x2="20375" y2="34962"/>
                        <a14:foregroundMark x1="39000" y1="28321" x2="40500" y2="28446"/>
                        <a14:foregroundMark x1="41250" y1="28446" x2="43250" y2="29073"/>
                        <a14:foregroundMark x1="54125" y1="29699" x2="54875" y2="30075"/>
                        <a14:foregroundMark x1="54625" y1="26566" x2="51000" y2="29073"/>
                        <a14:foregroundMark x1="11625" y1="34712" x2="13750" y2="34586"/>
                        <a14:foregroundMark x1="14875" y1="34712" x2="16375" y2="35088"/>
                        <a14:foregroundMark x1="16375" y1="34962" x2="18000" y2="34712"/>
                        <a14:foregroundMark x1="20000" y1="22055" x2="21875" y2="22807"/>
                        <a14:foregroundMark x1="22250" y1="23058" x2="25000" y2="23434"/>
                        <a14:foregroundMark x1="25250" y1="23434" x2="27000" y2="24060"/>
                        <a14:foregroundMark x1="27750" y1="24436" x2="29625" y2="25188"/>
                        <a14:foregroundMark x1="30125" y1="25564" x2="31500" y2="26817"/>
                        <a14:foregroundMark x1="31875" y1="27068" x2="34250" y2="27318"/>
                        <a14:foregroundMark x1="16875" y1="19048" x2="17875" y2="19925"/>
                        <a14:foregroundMark x1="18500" y1="20426" x2="19000" y2="21679"/>
                        <a14:foregroundMark x1="61375" y1="32707" x2="81625" y2="33083"/>
                        <a14:foregroundMark x1="60250" y1="35714" x2="62125" y2="35714"/>
                        <a14:foregroundMark x1="62500" y1="35965" x2="63875" y2="35840"/>
                        <a14:foregroundMark x1="64375" y1="35714" x2="65375" y2="35589"/>
                        <a14:foregroundMark x1="69875" y1="35714" x2="72250" y2="35965"/>
                        <a14:foregroundMark x1="72375" y1="35965" x2="74375" y2="36090"/>
                        <a14:foregroundMark x1="74375" y1="36090" x2="78250" y2="35088"/>
                        <a14:foregroundMark x1="78500" y1="34962" x2="81000" y2="34712"/>
                        <a14:foregroundMark x1="81250" y1="34962" x2="85625" y2="34586"/>
                        <a14:foregroundMark x1="86000" y1="34712" x2="87625" y2="34586"/>
                        <a14:foregroundMark x1="66375" y1="31078" x2="68250" y2="30201"/>
                        <a14:foregroundMark x1="68500" y1="29825" x2="70250" y2="29449"/>
                        <a14:foregroundMark x1="74000" y1="28321" x2="76750" y2="26692"/>
                        <a14:foregroundMark x1="87125" y1="18045" x2="86250" y2="18797"/>
                        <a14:foregroundMark x1="87250" y1="19424" x2="87000" y2="19549"/>
                        <a14:foregroundMark x1="86875" y1="20677" x2="86875" y2="20677"/>
                        <a14:foregroundMark x1="86875" y1="21053" x2="86875" y2="21053"/>
                        <a14:foregroundMark x1="75875" y1="22807" x2="75875" y2="22807"/>
                        <a14:foregroundMark x1="71500" y1="24311" x2="71500" y2="24311"/>
                        <a14:foregroundMark x1="71000" y1="24436" x2="71000" y2="24436"/>
                        <a14:foregroundMark x1="72250" y1="23810" x2="75250" y2="23058"/>
                        <a14:foregroundMark x1="63375" y1="28070" x2="65250" y2="27318"/>
                        <a14:foregroundMark x1="65875" y1="26942" x2="67125" y2="26817"/>
                        <a14:foregroundMark x1="63500" y1="28070" x2="62625" y2="28571"/>
                        <a14:foregroundMark x1="66000" y1="26942" x2="64875" y2="27318"/>
                        <a14:foregroundMark x1="62125" y1="28446" x2="60375" y2="28070"/>
                        <a14:foregroundMark x1="60125" y1="28070" x2="58625" y2="28195"/>
                        <a14:foregroundMark x1="12750" y1="19925" x2="12750" y2="19925"/>
                        <a14:backgroundMark x1="69500" y1="35965" x2="65625" y2="36090"/>
                        <a14:backgroundMark x1="66125" y1="36967" x2="64875" y2="46241"/>
                        <a14:backgroundMark x1="55250" y1="28947" x2="55000" y2="29574"/>
                        <a14:backgroundMark x1="44375" y1="97118" x2="45625" y2="99624"/>
                        <a14:backgroundMark x1="57500" y1="74561" x2="64250" y2="96742"/>
                        <a14:backgroundMark x1="59625" y1="36967" x2="58250" y2="40226"/>
                        <a14:backgroundMark x1="59000" y1="37469" x2="58500" y2="38972"/>
                        <a14:backgroundMark x1="22000" y1="20050" x2="35625" y2="23684"/>
                        <a14:backgroundMark x1="19750" y1="21429" x2="21625" y2="22180"/>
                        <a14:backgroundMark x1="70625" y1="30827" x2="89000" y2="26817"/>
                        <a14:backgroundMark x1="68625" y1="31078" x2="73250" y2="30827"/>
                        <a14:backgroundMark x1="67125" y1="31203" x2="68500" y2="30952"/>
                        <a14:backgroundMark x1="66625" y1="31328" x2="67375" y2="31203"/>
                        <a14:backgroundMark x1="57625" y1="27694" x2="80750" y2="17419"/>
                        <a14:backgroundMark x1="41500" y1="26942" x2="42375" y2="28070"/>
                        <a14:backgroundMark x1="28500" y1="30827" x2="28625" y2="30827"/>
                        <a14:backgroundMark x1="32250" y1="31454" x2="10625" y2="25313"/>
                        <a14:backgroundMark x1="49500" y1="71303" x2="48750" y2="75188"/>
                        <a14:backgroundMark x1="49125" y1="75439" x2="47750" y2="80576"/>
                        <a14:backgroundMark x1="48000" y1="82957" x2="49500" y2="917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200" y="152400"/>
            <a:ext cx="6477000" cy="646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947" y="228600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Homeostasis, </a:t>
            </a:r>
            <a:r>
              <a:rPr lang="en-US" b="0" i="1" dirty="0" smtClean="0"/>
              <a:t>continued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60438"/>
            <a:ext cx="5641675" cy="5745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Individual cells, as well as organisms, must maintain homeostasis in order to live too. </a:t>
            </a:r>
          </a:p>
          <a:p>
            <a:pPr eaLnBrk="1" hangingPunct="1"/>
            <a:r>
              <a:rPr lang="en-US" dirty="0" smtClean="0"/>
              <a:t>One way that a cell maintains homeostasis is by controlling the movement of substances across the cell membrane.</a:t>
            </a:r>
          </a:p>
          <a:p>
            <a:pPr eaLnBrk="1" hangingPunct="1"/>
            <a:r>
              <a:rPr lang="en-US" dirty="0" smtClean="0"/>
              <a:t>In our continued study of cells, we are going to focus on how cells maintain homeostasis by the properties of the cell membrane.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00200"/>
            <a:ext cx="3423210" cy="323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hb08se_csfs03021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66" b="507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 rot="-846498">
            <a:off x="2038350" y="892175"/>
            <a:ext cx="4038600" cy="45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59" r="99762">
                        <a14:foregroundMark x1="8108" y1="30498" x2="8108" y2="30498"/>
                        <a14:foregroundMark x1="36407" y1="12656" x2="36407" y2="12656"/>
                        <a14:foregroundMark x1="93800" y1="6432" x2="93800" y2="6432"/>
                        <a14:backgroundMark x1="34022" y1="20747" x2="34022" y2="20747"/>
                        <a14:backgroundMark x1="33386" y1="20747" x2="33386" y2="20747"/>
                        <a14:backgroundMark x1="40541" y1="19295" x2="40541" y2="19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49" y="152399"/>
            <a:ext cx="76692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1221" y="2967335"/>
            <a:ext cx="664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Cell Membrane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Homeostasis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21362"/>
          </a:xfrm>
        </p:spPr>
        <p:txBody>
          <a:bodyPr>
            <a:noAutofit/>
          </a:bodyPr>
          <a:lstStyle/>
          <a:p>
            <a:pPr marL="533400" indent="-533400" eaLnBrk="1" hangingPunct="1">
              <a:buFontTx/>
              <a:buNone/>
            </a:pPr>
            <a:r>
              <a:rPr lang="en-US" dirty="0" smtClean="0"/>
              <a:t>What are the four functions that the cell membrane performs to maintain homeostasis?</a:t>
            </a:r>
          </a:p>
          <a:p>
            <a:pPr marL="533400" indent="-533400" eaLnBrk="1" hangingPunct="1">
              <a:buFont typeface="+mj-lt"/>
              <a:buAutoNum type="arabicPeriod"/>
            </a:pPr>
            <a:r>
              <a:rPr lang="en-US" u="sng" dirty="0" smtClean="0">
                <a:solidFill>
                  <a:schemeClr val="accent1"/>
                </a:solidFill>
              </a:rPr>
              <a:t>Regulates what goes in and out of the cell.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Acting as a gate keeper</a:t>
            </a:r>
          </a:p>
          <a:p>
            <a:pPr marL="533400" indent="-533400" eaLnBrk="1" hangingPunct="1">
              <a:buFont typeface="+mj-lt"/>
              <a:buAutoNum type="arabicPeriod"/>
            </a:pPr>
            <a:r>
              <a:rPr lang="en-US" u="sng" dirty="0" smtClean="0">
                <a:solidFill>
                  <a:schemeClr val="accent1"/>
                </a:solidFill>
              </a:rPr>
              <a:t>To provide structural support.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Provides pressure against the internal environment</a:t>
            </a:r>
          </a:p>
          <a:p>
            <a:pPr marL="533400" indent="-533400" eaLnBrk="1" hangingPunct="1">
              <a:buFont typeface="+mj-lt"/>
              <a:buAutoNum type="arabicPeriod"/>
            </a:pPr>
            <a:r>
              <a:rPr lang="en-US" u="sng" dirty="0" smtClean="0">
                <a:solidFill>
                  <a:schemeClr val="accent1"/>
                </a:solidFill>
              </a:rPr>
              <a:t>Recognizes foreign material.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Uses ‘feelers’ called receptors to identify good and bad stuff in the immediate area</a:t>
            </a:r>
          </a:p>
          <a:p>
            <a:pPr marL="533400" indent="-533400" eaLnBrk="1" hangingPunct="1">
              <a:buFont typeface="+mj-lt"/>
              <a:buAutoNum type="arabicPeriod"/>
            </a:pPr>
            <a:r>
              <a:rPr lang="en-US" u="sng" dirty="0" smtClean="0">
                <a:solidFill>
                  <a:schemeClr val="accent1"/>
                </a:solidFill>
              </a:rPr>
              <a:t>Communicates and organizes with other cells.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Uses the ‘feelers’ and glycoproteins to organize with other cells into tissues forming the Extra Cellular Matrix (ECM)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61" y="2819400"/>
            <a:ext cx="76692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4305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Cell Membrane Construction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0" y="3200400"/>
            <a:ext cx="533400" cy="1447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4" t="8100" r="31824" b="14923"/>
          <a:stretch/>
        </p:blipFill>
        <p:spPr bwMode="auto">
          <a:xfrm>
            <a:off x="7620000" y="2590800"/>
            <a:ext cx="862149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590800"/>
            <a:ext cx="533400" cy="1214145"/>
            <a:chOff x="7696200" y="2590800"/>
            <a:chExt cx="533400" cy="1214145"/>
          </a:xfrm>
        </p:grpSpPr>
        <p:sp>
          <p:nvSpPr>
            <p:cNvPr id="4" name="Oval 3"/>
            <p:cNvSpPr/>
            <p:nvPr/>
          </p:nvSpPr>
          <p:spPr>
            <a:xfrm>
              <a:off x="7696200" y="25908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857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763170" y="3128895"/>
              <a:ext cx="151842" cy="658715"/>
            </a:xfrm>
            <a:custGeom>
              <a:avLst/>
              <a:gdLst>
                <a:gd name="connsiteX0" fmla="*/ 30336 w 30336"/>
                <a:gd name="connsiteY0" fmla="*/ 0 h 99674"/>
                <a:gd name="connsiteX1" fmla="*/ 21669 w 30336"/>
                <a:gd name="connsiteY1" fmla="*/ 21668 h 99674"/>
                <a:gd name="connsiteX2" fmla="*/ 8668 w 30336"/>
                <a:gd name="connsiteY2" fmla="*/ 65005 h 99674"/>
                <a:gd name="connsiteX3" fmla="*/ 4334 w 30336"/>
                <a:gd name="connsiteY3" fmla="*/ 86673 h 99674"/>
                <a:gd name="connsiteX4" fmla="*/ 0 w 30336"/>
                <a:gd name="connsiteY4" fmla="*/ 99674 h 99674"/>
                <a:gd name="connsiteX0" fmla="*/ 99674 w 99674"/>
                <a:gd name="connsiteY0" fmla="*/ 0 h 658715"/>
                <a:gd name="connsiteX1" fmla="*/ 91007 w 99674"/>
                <a:gd name="connsiteY1" fmla="*/ 21668 h 658715"/>
                <a:gd name="connsiteX2" fmla="*/ 78006 w 99674"/>
                <a:gd name="connsiteY2" fmla="*/ 65005 h 658715"/>
                <a:gd name="connsiteX3" fmla="*/ 73672 w 99674"/>
                <a:gd name="connsiteY3" fmla="*/ 86673 h 658715"/>
                <a:gd name="connsiteX4" fmla="*/ 0 w 99674"/>
                <a:gd name="connsiteY4" fmla="*/ 658715 h 658715"/>
                <a:gd name="connsiteX0" fmla="*/ 144958 w 144958"/>
                <a:gd name="connsiteY0" fmla="*/ 0 h 658715"/>
                <a:gd name="connsiteX1" fmla="*/ 136291 w 144958"/>
                <a:gd name="connsiteY1" fmla="*/ 21668 h 658715"/>
                <a:gd name="connsiteX2" fmla="*/ 123290 w 144958"/>
                <a:gd name="connsiteY2" fmla="*/ 65005 h 658715"/>
                <a:gd name="connsiteX3" fmla="*/ 1947 w 144958"/>
                <a:gd name="connsiteY3" fmla="*/ 420364 h 658715"/>
                <a:gd name="connsiteX4" fmla="*/ 45284 w 144958"/>
                <a:gd name="connsiteY4" fmla="*/ 658715 h 658715"/>
                <a:gd name="connsiteX0" fmla="*/ 147073 w 150006"/>
                <a:gd name="connsiteY0" fmla="*/ 4609 h 663324"/>
                <a:gd name="connsiteX1" fmla="*/ 138406 w 150006"/>
                <a:gd name="connsiteY1" fmla="*/ 26277 h 663324"/>
                <a:gd name="connsiteX2" fmla="*/ 17064 w 150006"/>
                <a:gd name="connsiteY2" fmla="*/ 290630 h 663324"/>
                <a:gd name="connsiteX3" fmla="*/ 4062 w 150006"/>
                <a:gd name="connsiteY3" fmla="*/ 424973 h 663324"/>
                <a:gd name="connsiteX4" fmla="*/ 47399 w 150006"/>
                <a:gd name="connsiteY4" fmla="*/ 663324 h 663324"/>
                <a:gd name="connsiteX0" fmla="*/ 145740 w 145740"/>
                <a:gd name="connsiteY0" fmla="*/ 0 h 658715"/>
                <a:gd name="connsiteX1" fmla="*/ 137073 w 145740"/>
                <a:gd name="connsiteY1" fmla="*/ 21668 h 658715"/>
                <a:gd name="connsiteX2" fmla="*/ 106737 w 145740"/>
                <a:gd name="connsiteY2" fmla="*/ 169012 h 658715"/>
                <a:gd name="connsiteX3" fmla="*/ 15731 w 145740"/>
                <a:gd name="connsiteY3" fmla="*/ 286021 h 658715"/>
                <a:gd name="connsiteX4" fmla="*/ 2729 w 145740"/>
                <a:gd name="connsiteY4" fmla="*/ 420364 h 658715"/>
                <a:gd name="connsiteX5" fmla="*/ 46066 w 145740"/>
                <a:gd name="connsiteY5" fmla="*/ 658715 h 658715"/>
                <a:gd name="connsiteX0" fmla="*/ 145740 w 151842"/>
                <a:gd name="connsiteY0" fmla="*/ 0 h 658715"/>
                <a:gd name="connsiteX1" fmla="*/ 150074 w 151842"/>
                <a:gd name="connsiteY1" fmla="*/ 86673 h 658715"/>
                <a:gd name="connsiteX2" fmla="*/ 106737 w 151842"/>
                <a:gd name="connsiteY2" fmla="*/ 169012 h 658715"/>
                <a:gd name="connsiteX3" fmla="*/ 15731 w 151842"/>
                <a:gd name="connsiteY3" fmla="*/ 286021 h 658715"/>
                <a:gd name="connsiteX4" fmla="*/ 2729 w 151842"/>
                <a:gd name="connsiteY4" fmla="*/ 420364 h 658715"/>
                <a:gd name="connsiteX5" fmla="*/ 46066 w 151842"/>
                <a:gd name="connsiteY5" fmla="*/ 658715 h 65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2" h="658715">
                  <a:moveTo>
                    <a:pt x="145740" y="0"/>
                  </a:moveTo>
                  <a:cubicBezTo>
                    <a:pt x="142851" y="7223"/>
                    <a:pt x="156574" y="58504"/>
                    <a:pt x="150074" y="86673"/>
                  </a:cubicBezTo>
                  <a:cubicBezTo>
                    <a:pt x="143574" y="114842"/>
                    <a:pt x="126961" y="124953"/>
                    <a:pt x="106737" y="169012"/>
                  </a:cubicBezTo>
                  <a:cubicBezTo>
                    <a:pt x="86513" y="213071"/>
                    <a:pt x="33066" y="244129"/>
                    <a:pt x="15731" y="286021"/>
                  </a:cubicBezTo>
                  <a:cubicBezTo>
                    <a:pt x="-1604" y="327913"/>
                    <a:pt x="-2327" y="358248"/>
                    <a:pt x="2729" y="420364"/>
                  </a:cubicBezTo>
                  <a:cubicBezTo>
                    <a:pt x="7785" y="482480"/>
                    <a:pt x="46066" y="658715"/>
                    <a:pt x="46066" y="658715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008569" y="3124561"/>
              <a:ext cx="91458" cy="680384"/>
            </a:xfrm>
            <a:custGeom>
              <a:avLst/>
              <a:gdLst>
                <a:gd name="connsiteX0" fmla="*/ 0 w 12702"/>
                <a:gd name="connsiteY0" fmla="*/ 0 h 130010"/>
                <a:gd name="connsiteX1" fmla="*/ 8667 w 12702"/>
                <a:gd name="connsiteY1" fmla="*/ 130010 h 130010"/>
                <a:gd name="connsiteX0" fmla="*/ 0 w 39002"/>
                <a:gd name="connsiteY0" fmla="*/ 0 h 680384"/>
                <a:gd name="connsiteX1" fmla="*/ 39002 w 39002"/>
                <a:gd name="connsiteY1" fmla="*/ 680384 h 680384"/>
                <a:gd name="connsiteX0" fmla="*/ 0 w 39002"/>
                <a:gd name="connsiteY0" fmla="*/ 0 h 680384"/>
                <a:gd name="connsiteX1" fmla="*/ 21668 w 39002"/>
                <a:gd name="connsiteY1" fmla="*/ 316357 h 680384"/>
                <a:gd name="connsiteX2" fmla="*/ 39002 w 39002"/>
                <a:gd name="connsiteY2" fmla="*/ 680384 h 680384"/>
                <a:gd name="connsiteX0" fmla="*/ 0 w 91009"/>
                <a:gd name="connsiteY0" fmla="*/ 0 h 680384"/>
                <a:gd name="connsiteX1" fmla="*/ 91007 w 91009"/>
                <a:gd name="connsiteY1" fmla="*/ 303356 h 680384"/>
                <a:gd name="connsiteX2" fmla="*/ 39002 w 91009"/>
                <a:gd name="connsiteY2" fmla="*/ 680384 h 680384"/>
                <a:gd name="connsiteX0" fmla="*/ 0 w 91009"/>
                <a:gd name="connsiteY0" fmla="*/ 0 h 680384"/>
                <a:gd name="connsiteX1" fmla="*/ 91007 w 91009"/>
                <a:gd name="connsiteY1" fmla="*/ 303356 h 680384"/>
                <a:gd name="connsiteX2" fmla="*/ 39002 w 91009"/>
                <a:gd name="connsiteY2" fmla="*/ 680384 h 680384"/>
                <a:gd name="connsiteX0" fmla="*/ 0 w 116100"/>
                <a:gd name="connsiteY0" fmla="*/ 0 h 680384"/>
                <a:gd name="connsiteX1" fmla="*/ 91007 w 116100"/>
                <a:gd name="connsiteY1" fmla="*/ 303356 h 680384"/>
                <a:gd name="connsiteX2" fmla="*/ 39002 w 116100"/>
                <a:gd name="connsiteY2" fmla="*/ 680384 h 680384"/>
                <a:gd name="connsiteX0" fmla="*/ 0 w 116100"/>
                <a:gd name="connsiteY0" fmla="*/ 0 h 680384"/>
                <a:gd name="connsiteX1" fmla="*/ 91007 w 116100"/>
                <a:gd name="connsiteY1" fmla="*/ 303356 h 680384"/>
                <a:gd name="connsiteX2" fmla="*/ 39002 w 116100"/>
                <a:gd name="connsiteY2" fmla="*/ 680384 h 680384"/>
                <a:gd name="connsiteX0" fmla="*/ 0 w 91007"/>
                <a:gd name="connsiteY0" fmla="*/ 0 h 680384"/>
                <a:gd name="connsiteX1" fmla="*/ 91007 w 91007"/>
                <a:gd name="connsiteY1" fmla="*/ 303356 h 680384"/>
                <a:gd name="connsiteX2" fmla="*/ 39002 w 91007"/>
                <a:gd name="connsiteY2" fmla="*/ 680384 h 680384"/>
                <a:gd name="connsiteX0" fmla="*/ 0 w 91442"/>
                <a:gd name="connsiteY0" fmla="*/ 0 h 680384"/>
                <a:gd name="connsiteX1" fmla="*/ 91007 w 91442"/>
                <a:gd name="connsiteY1" fmla="*/ 303356 h 680384"/>
                <a:gd name="connsiteX2" fmla="*/ 34669 w 91442"/>
                <a:gd name="connsiteY2" fmla="*/ 546040 h 680384"/>
                <a:gd name="connsiteX3" fmla="*/ 39002 w 91442"/>
                <a:gd name="connsiteY3" fmla="*/ 680384 h 680384"/>
                <a:gd name="connsiteX0" fmla="*/ 0 w 91442"/>
                <a:gd name="connsiteY0" fmla="*/ 0 h 680384"/>
                <a:gd name="connsiteX1" fmla="*/ 21667 w 91442"/>
                <a:gd name="connsiteY1" fmla="*/ 121342 h 680384"/>
                <a:gd name="connsiteX2" fmla="*/ 91007 w 91442"/>
                <a:gd name="connsiteY2" fmla="*/ 303356 h 680384"/>
                <a:gd name="connsiteX3" fmla="*/ 34669 w 91442"/>
                <a:gd name="connsiteY3" fmla="*/ 546040 h 680384"/>
                <a:gd name="connsiteX4" fmla="*/ 39002 w 91442"/>
                <a:gd name="connsiteY4" fmla="*/ 680384 h 680384"/>
                <a:gd name="connsiteX0" fmla="*/ 16 w 91458"/>
                <a:gd name="connsiteY0" fmla="*/ 0 h 680384"/>
                <a:gd name="connsiteX1" fmla="*/ 8683 w 91458"/>
                <a:gd name="connsiteY1" fmla="*/ 147344 h 680384"/>
                <a:gd name="connsiteX2" fmla="*/ 91023 w 91458"/>
                <a:gd name="connsiteY2" fmla="*/ 303356 h 680384"/>
                <a:gd name="connsiteX3" fmla="*/ 34685 w 91458"/>
                <a:gd name="connsiteY3" fmla="*/ 546040 h 680384"/>
                <a:gd name="connsiteX4" fmla="*/ 39018 w 91458"/>
                <a:gd name="connsiteY4" fmla="*/ 680384 h 68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58" h="680384">
                  <a:moveTo>
                    <a:pt x="16" y="0"/>
                  </a:moveTo>
                  <a:cubicBezTo>
                    <a:pt x="3627" y="20224"/>
                    <a:pt x="-6485" y="96785"/>
                    <a:pt x="8683" y="147344"/>
                  </a:cubicBezTo>
                  <a:cubicBezTo>
                    <a:pt x="23851" y="197903"/>
                    <a:pt x="88856" y="232573"/>
                    <a:pt x="91023" y="303356"/>
                  </a:cubicBezTo>
                  <a:cubicBezTo>
                    <a:pt x="96801" y="394363"/>
                    <a:pt x="43353" y="483202"/>
                    <a:pt x="34685" y="546040"/>
                  </a:cubicBezTo>
                  <a:cubicBezTo>
                    <a:pt x="26017" y="608878"/>
                    <a:pt x="38296" y="657993"/>
                    <a:pt x="39018" y="68038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3801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000000"/>
                </a:solidFill>
              </a:rPr>
              <a:t>The cell membrane is made of phospholipids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6516" y="1352979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Phosphate</a:t>
            </a:r>
          </a:p>
          <a:p>
            <a:pPr algn="ctr"/>
            <a:r>
              <a:rPr lang="en-US" dirty="0" smtClean="0"/>
              <a:t>Polar</a:t>
            </a:r>
          </a:p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78577" y="4611469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Fatty-Acid</a:t>
            </a:r>
          </a:p>
          <a:p>
            <a:pPr algn="ctr"/>
            <a:r>
              <a:rPr lang="en-US" dirty="0" smtClean="0"/>
              <a:t>Non-polar</a:t>
            </a:r>
          </a:p>
          <a:p>
            <a:pPr algn="ctr"/>
            <a:r>
              <a:rPr lang="en-US" dirty="0" smtClean="0"/>
              <a:t>tails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534994"/>
            <a:ext cx="6910251" cy="4865806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>
                <a:solidFill>
                  <a:srgbClr val="FBDF53"/>
                </a:solidFill>
                <a:latin typeface="Arial"/>
              </a:rPr>
              <a:t>A </a:t>
            </a:r>
            <a:r>
              <a:rPr lang="en-US" sz="2800" b="1" kern="0" dirty="0">
                <a:solidFill>
                  <a:srgbClr val="FF9966"/>
                </a:solidFill>
                <a:latin typeface="Arial"/>
              </a:rPr>
              <a:t>phospholipid</a:t>
            </a:r>
            <a:r>
              <a:rPr lang="en-US" sz="2800" kern="0" dirty="0">
                <a:solidFill>
                  <a:srgbClr val="FBDF53"/>
                </a:solidFill>
                <a:latin typeface="Arial"/>
              </a:rPr>
              <a:t> is a specialized lipid made of a phosphate “head” and two fatty acid “tails.”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It is a lipid that contains phosphorus and that is a structural component in cell membranes.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>
                <a:solidFill>
                  <a:srgbClr val="FBDF53"/>
                </a:solidFill>
                <a:latin typeface="Arial"/>
              </a:rPr>
              <a:t>The phosphate head is polar and is attracted to water.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rgbClr val="FBDF53"/>
                </a:solidFill>
                <a:latin typeface="Arial"/>
              </a:rPr>
              <a:t>The head is water ‘loving’ = HYDRO - </a:t>
            </a:r>
            <a:r>
              <a:rPr lang="en-US" sz="2400" kern="0" dirty="0" smtClean="0">
                <a:solidFill>
                  <a:srgbClr val="FBDF53"/>
                </a:solidFill>
                <a:latin typeface="Arial"/>
              </a:rPr>
              <a:t>PHILIC</a:t>
            </a:r>
            <a:endParaRPr lang="en-US" sz="2400" kern="0" dirty="0">
              <a:solidFill>
                <a:srgbClr val="FBDF53"/>
              </a:solidFill>
              <a:latin typeface="Arial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>
                <a:solidFill>
                  <a:srgbClr val="FBDF53"/>
                </a:solidFill>
                <a:latin typeface="Arial"/>
              </a:rPr>
              <a:t>The fatty acid tails are nonpolar and are repelled by water.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rgbClr val="FBDF53"/>
                </a:solidFill>
                <a:latin typeface="Arial"/>
              </a:rPr>
              <a:t>The tail is water ‘hating’ = </a:t>
            </a:r>
            <a:r>
              <a:rPr lang="en-US" sz="2400" kern="0" dirty="0" smtClean="0">
                <a:solidFill>
                  <a:srgbClr val="FBDF53"/>
                </a:solidFill>
                <a:latin typeface="Arial"/>
              </a:rPr>
              <a:t>HYDRO </a:t>
            </a:r>
            <a:r>
              <a:rPr lang="en-US" sz="2400" kern="0" dirty="0">
                <a:solidFill>
                  <a:srgbClr val="FBDF53"/>
                </a:solidFill>
                <a:latin typeface="Arial"/>
              </a:rPr>
              <a:t>- PHOBIC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3" t="42367" r="8847"/>
          <a:stretch/>
        </p:blipFill>
        <p:spPr bwMode="auto">
          <a:xfrm rot="10800000">
            <a:off x="-76199" y="41910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3" r="8847"/>
          <a:stretch/>
        </p:blipFill>
        <p:spPr bwMode="auto">
          <a:xfrm>
            <a:off x="0" y="1447800"/>
            <a:ext cx="91440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685800"/>
            <a:ext cx="42672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Phospholipid</a:t>
            </a:r>
          </a:p>
        </p:txBody>
      </p:sp>
      <p:pic>
        <p:nvPicPr>
          <p:cNvPr id="208908" name="Picture 12" descr="500px-Water_molecu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4343400" y="6096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73" name="Picture 77" descr="500px-Water_molecu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2743200" y="6096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74" name="Picture 78" descr="500px-Water_molecu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6248400" y="6096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75" name="Picture 79" descr="500px-Water_molecu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304800" y="6858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76" name="Picture 80" descr="500px-Water_molecu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3810000" y="6858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77" name="Picture 81" descr="500px-Water_molecu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5376">
            <a:off x="7848600" y="762000"/>
            <a:ext cx="3667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79" name="Text Box 83"/>
          <p:cNvSpPr txBox="1">
            <a:spLocks noChangeArrowheads="1"/>
          </p:cNvSpPr>
          <p:nvPr/>
        </p:nvSpPr>
        <p:spPr bwMode="auto">
          <a:xfrm>
            <a:off x="2663162" y="61669"/>
            <a:ext cx="4189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/>
              <a:t>WATER REGION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74569" y="1620043"/>
            <a:ext cx="1838965" cy="4283075"/>
            <a:chOff x="4774569" y="1620043"/>
            <a:chExt cx="1838965" cy="4283075"/>
          </a:xfrm>
        </p:grpSpPr>
        <p:grpSp>
          <p:nvGrpSpPr>
            <p:cNvPr id="122" name="Group 121"/>
            <p:cNvGrpSpPr/>
            <p:nvPr/>
          </p:nvGrpSpPr>
          <p:grpSpPr>
            <a:xfrm>
              <a:off x="4797901" y="1620043"/>
              <a:ext cx="1792302" cy="4283075"/>
              <a:chOff x="7696200" y="2590800"/>
              <a:chExt cx="533400" cy="1214145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696200" y="2590800"/>
                <a:ext cx="533400" cy="533400"/>
              </a:xfrm>
              <a:prstGeom prst="ellipse">
                <a:avLst/>
              </a:prstGeom>
              <a:solidFill>
                <a:schemeClr val="accent1"/>
              </a:solidFill>
              <a:ln w="2540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7763170" y="3128895"/>
                <a:ext cx="151842" cy="658715"/>
              </a:xfrm>
              <a:custGeom>
                <a:avLst/>
                <a:gdLst>
                  <a:gd name="connsiteX0" fmla="*/ 30336 w 30336"/>
                  <a:gd name="connsiteY0" fmla="*/ 0 h 99674"/>
                  <a:gd name="connsiteX1" fmla="*/ 21669 w 30336"/>
                  <a:gd name="connsiteY1" fmla="*/ 21668 h 99674"/>
                  <a:gd name="connsiteX2" fmla="*/ 8668 w 30336"/>
                  <a:gd name="connsiteY2" fmla="*/ 65005 h 99674"/>
                  <a:gd name="connsiteX3" fmla="*/ 4334 w 30336"/>
                  <a:gd name="connsiteY3" fmla="*/ 86673 h 99674"/>
                  <a:gd name="connsiteX4" fmla="*/ 0 w 30336"/>
                  <a:gd name="connsiteY4" fmla="*/ 99674 h 99674"/>
                  <a:gd name="connsiteX0" fmla="*/ 99674 w 99674"/>
                  <a:gd name="connsiteY0" fmla="*/ 0 h 658715"/>
                  <a:gd name="connsiteX1" fmla="*/ 91007 w 99674"/>
                  <a:gd name="connsiteY1" fmla="*/ 21668 h 658715"/>
                  <a:gd name="connsiteX2" fmla="*/ 78006 w 99674"/>
                  <a:gd name="connsiteY2" fmla="*/ 65005 h 658715"/>
                  <a:gd name="connsiteX3" fmla="*/ 73672 w 99674"/>
                  <a:gd name="connsiteY3" fmla="*/ 86673 h 658715"/>
                  <a:gd name="connsiteX4" fmla="*/ 0 w 99674"/>
                  <a:gd name="connsiteY4" fmla="*/ 658715 h 658715"/>
                  <a:gd name="connsiteX0" fmla="*/ 144958 w 144958"/>
                  <a:gd name="connsiteY0" fmla="*/ 0 h 658715"/>
                  <a:gd name="connsiteX1" fmla="*/ 136291 w 144958"/>
                  <a:gd name="connsiteY1" fmla="*/ 21668 h 658715"/>
                  <a:gd name="connsiteX2" fmla="*/ 123290 w 144958"/>
                  <a:gd name="connsiteY2" fmla="*/ 65005 h 658715"/>
                  <a:gd name="connsiteX3" fmla="*/ 1947 w 144958"/>
                  <a:gd name="connsiteY3" fmla="*/ 420364 h 658715"/>
                  <a:gd name="connsiteX4" fmla="*/ 45284 w 144958"/>
                  <a:gd name="connsiteY4" fmla="*/ 658715 h 658715"/>
                  <a:gd name="connsiteX0" fmla="*/ 147073 w 150006"/>
                  <a:gd name="connsiteY0" fmla="*/ 4609 h 663324"/>
                  <a:gd name="connsiteX1" fmla="*/ 138406 w 150006"/>
                  <a:gd name="connsiteY1" fmla="*/ 26277 h 663324"/>
                  <a:gd name="connsiteX2" fmla="*/ 17064 w 150006"/>
                  <a:gd name="connsiteY2" fmla="*/ 290630 h 663324"/>
                  <a:gd name="connsiteX3" fmla="*/ 4062 w 150006"/>
                  <a:gd name="connsiteY3" fmla="*/ 424973 h 663324"/>
                  <a:gd name="connsiteX4" fmla="*/ 47399 w 150006"/>
                  <a:gd name="connsiteY4" fmla="*/ 663324 h 663324"/>
                  <a:gd name="connsiteX0" fmla="*/ 145740 w 145740"/>
                  <a:gd name="connsiteY0" fmla="*/ 0 h 658715"/>
                  <a:gd name="connsiteX1" fmla="*/ 137073 w 145740"/>
                  <a:gd name="connsiteY1" fmla="*/ 21668 h 658715"/>
                  <a:gd name="connsiteX2" fmla="*/ 106737 w 145740"/>
                  <a:gd name="connsiteY2" fmla="*/ 169012 h 658715"/>
                  <a:gd name="connsiteX3" fmla="*/ 15731 w 145740"/>
                  <a:gd name="connsiteY3" fmla="*/ 286021 h 658715"/>
                  <a:gd name="connsiteX4" fmla="*/ 2729 w 145740"/>
                  <a:gd name="connsiteY4" fmla="*/ 420364 h 658715"/>
                  <a:gd name="connsiteX5" fmla="*/ 46066 w 145740"/>
                  <a:gd name="connsiteY5" fmla="*/ 658715 h 658715"/>
                  <a:gd name="connsiteX0" fmla="*/ 145740 w 151842"/>
                  <a:gd name="connsiteY0" fmla="*/ 0 h 658715"/>
                  <a:gd name="connsiteX1" fmla="*/ 150074 w 151842"/>
                  <a:gd name="connsiteY1" fmla="*/ 86673 h 658715"/>
                  <a:gd name="connsiteX2" fmla="*/ 106737 w 151842"/>
                  <a:gd name="connsiteY2" fmla="*/ 169012 h 658715"/>
                  <a:gd name="connsiteX3" fmla="*/ 15731 w 151842"/>
                  <a:gd name="connsiteY3" fmla="*/ 286021 h 658715"/>
                  <a:gd name="connsiteX4" fmla="*/ 2729 w 151842"/>
                  <a:gd name="connsiteY4" fmla="*/ 420364 h 658715"/>
                  <a:gd name="connsiteX5" fmla="*/ 46066 w 151842"/>
                  <a:gd name="connsiteY5" fmla="*/ 658715 h 65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42" h="658715">
                    <a:moveTo>
                      <a:pt x="145740" y="0"/>
                    </a:moveTo>
                    <a:cubicBezTo>
                      <a:pt x="142851" y="7223"/>
                      <a:pt x="156574" y="58504"/>
                      <a:pt x="150074" y="86673"/>
                    </a:cubicBezTo>
                    <a:cubicBezTo>
                      <a:pt x="143574" y="114842"/>
                      <a:pt x="126961" y="124953"/>
                      <a:pt x="106737" y="169012"/>
                    </a:cubicBezTo>
                    <a:cubicBezTo>
                      <a:pt x="86513" y="213071"/>
                      <a:pt x="33066" y="244129"/>
                      <a:pt x="15731" y="286021"/>
                    </a:cubicBezTo>
                    <a:cubicBezTo>
                      <a:pt x="-1604" y="327913"/>
                      <a:pt x="-2327" y="358248"/>
                      <a:pt x="2729" y="420364"/>
                    </a:cubicBezTo>
                    <a:cubicBezTo>
                      <a:pt x="7785" y="482480"/>
                      <a:pt x="46066" y="658715"/>
                      <a:pt x="46066" y="658715"/>
                    </a:cubicBezTo>
                  </a:path>
                </a:pathLst>
              </a:custGeom>
              <a:noFill/>
              <a:ln w="2540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8008569" y="3124561"/>
                <a:ext cx="91458" cy="680384"/>
              </a:xfrm>
              <a:custGeom>
                <a:avLst/>
                <a:gdLst>
                  <a:gd name="connsiteX0" fmla="*/ 0 w 12702"/>
                  <a:gd name="connsiteY0" fmla="*/ 0 h 130010"/>
                  <a:gd name="connsiteX1" fmla="*/ 8667 w 12702"/>
                  <a:gd name="connsiteY1" fmla="*/ 130010 h 130010"/>
                  <a:gd name="connsiteX0" fmla="*/ 0 w 39002"/>
                  <a:gd name="connsiteY0" fmla="*/ 0 h 680384"/>
                  <a:gd name="connsiteX1" fmla="*/ 39002 w 39002"/>
                  <a:gd name="connsiteY1" fmla="*/ 680384 h 680384"/>
                  <a:gd name="connsiteX0" fmla="*/ 0 w 39002"/>
                  <a:gd name="connsiteY0" fmla="*/ 0 h 680384"/>
                  <a:gd name="connsiteX1" fmla="*/ 21668 w 39002"/>
                  <a:gd name="connsiteY1" fmla="*/ 316357 h 680384"/>
                  <a:gd name="connsiteX2" fmla="*/ 39002 w 39002"/>
                  <a:gd name="connsiteY2" fmla="*/ 680384 h 680384"/>
                  <a:gd name="connsiteX0" fmla="*/ 0 w 91009"/>
                  <a:gd name="connsiteY0" fmla="*/ 0 h 680384"/>
                  <a:gd name="connsiteX1" fmla="*/ 91007 w 91009"/>
                  <a:gd name="connsiteY1" fmla="*/ 303356 h 680384"/>
                  <a:gd name="connsiteX2" fmla="*/ 39002 w 91009"/>
                  <a:gd name="connsiteY2" fmla="*/ 680384 h 680384"/>
                  <a:gd name="connsiteX0" fmla="*/ 0 w 91009"/>
                  <a:gd name="connsiteY0" fmla="*/ 0 h 680384"/>
                  <a:gd name="connsiteX1" fmla="*/ 91007 w 91009"/>
                  <a:gd name="connsiteY1" fmla="*/ 303356 h 680384"/>
                  <a:gd name="connsiteX2" fmla="*/ 39002 w 91009"/>
                  <a:gd name="connsiteY2" fmla="*/ 680384 h 680384"/>
                  <a:gd name="connsiteX0" fmla="*/ 0 w 116100"/>
                  <a:gd name="connsiteY0" fmla="*/ 0 h 680384"/>
                  <a:gd name="connsiteX1" fmla="*/ 91007 w 116100"/>
                  <a:gd name="connsiteY1" fmla="*/ 303356 h 680384"/>
                  <a:gd name="connsiteX2" fmla="*/ 39002 w 116100"/>
                  <a:gd name="connsiteY2" fmla="*/ 680384 h 680384"/>
                  <a:gd name="connsiteX0" fmla="*/ 0 w 116100"/>
                  <a:gd name="connsiteY0" fmla="*/ 0 h 680384"/>
                  <a:gd name="connsiteX1" fmla="*/ 91007 w 116100"/>
                  <a:gd name="connsiteY1" fmla="*/ 303356 h 680384"/>
                  <a:gd name="connsiteX2" fmla="*/ 39002 w 116100"/>
                  <a:gd name="connsiteY2" fmla="*/ 680384 h 680384"/>
                  <a:gd name="connsiteX0" fmla="*/ 0 w 91007"/>
                  <a:gd name="connsiteY0" fmla="*/ 0 h 680384"/>
                  <a:gd name="connsiteX1" fmla="*/ 91007 w 91007"/>
                  <a:gd name="connsiteY1" fmla="*/ 303356 h 680384"/>
                  <a:gd name="connsiteX2" fmla="*/ 39002 w 91007"/>
                  <a:gd name="connsiteY2" fmla="*/ 680384 h 680384"/>
                  <a:gd name="connsiteX0" fmla="*/ 0 w 91442"/>
                  <a:gd name="connsiteY0" fmla="*/ 0 h 680384"/>
                  <a:gd name="connsiteX1" fmla="*/ 91007 w 91442"/>
                  <a:gd name="connsiteY1" fmla="*/ 303356 h 680384"/>
                  <a:gd name="connsiteX2" fmla="*/ 34669 w 91442"/>
                  <a:gd name="connsiteY2" fmla="*/ 546040 h 680384"/>
                  <a:gd name="connsiteX3" fmla="*/ 39002 w 91442"/>
                  <a:gd name="connsiteY3" fmla="*/ 680384 h 680384"/>
                  <a:gd name="connsiteX0" fmla="*/ 0 w 91442"/>
                  <a:gd name="connsiteY0" fmla="*/ 0 h 680384"/>
                  <a:gd name="connsiteX1" fmla="*/ 21667 w 91442"/>
                  <a:gd name="connsiteY1" fmla="*/ 121342 h 680384"/>
                  <a:gd name="connsiteX2" fmla="*/ 91007 w 91442"/>
                  <a:gd name="connsiteY2" fmla="*/ 303356 h 680384"/>
                  <a:gd name="connsiteX3" fmla="*/ 34669 w 91442"/>
                  <a:gd name="connsiteY3" fmla="*/ 546040 h 680384"/>
                  <a:gd name="connsiteX4" fmla="*/ 39002 w 91442"/>
                  <a:gd name="connsiteY4" fmla="*/ 680384 h 680384"/>
                  <a:gd name="connsiteX0" fmla="*/ 16 w 91458"/>
                  <a:gd name="connsiteY0" fmla="*/ 0 h 680384"/>
                  <a:gd name="connsiteX1" fmla="*/ 8683 w 91458"/>
                  <a:gd name="connsiteY1" fmla="*/ 147344 h 680384"/>
                  <a:gd name="connsiteX2" fmla="*/ 91023 w 91458"/>
                  <a:gd name="connsiteY2" fmla="*/ 303356 h 680384"/>
                  <a:gd name="connsiteX3" fmla="*/ 34685 w 91458"/>
                  <a:gd name="connsiteY3" fmla="*/ 546040 h 680384"/>
                  <a:gd name="connsiteX4" fmla="*/ 39018 w 91458"/>
                  <a:gd name="connsiteY4" fmla="*/ 680384 h 68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58" h="680384">
                    <a:moveTo>
                      <a:pt x="16" y="0"/>
                    </a:moveTo>
                    <a:cubicBezTo>
                      <a:pt x="3627" y="20224"/>
                      <a:pt x="-6485" y="96785"/>
                      <a:pt x="8683" y="147344"/>
                    </a:cubicBezTo>
                    <a:cubicBezTo>
                      <a:pt x="23851" y="197903"/>
                      <a:pt x="88856" y="232573"/>
                      <a:pt x="91023" y="303356"/>
                    </a:cubicBezTo>
                    <a:cubicBezTo>
                      <a:pt x="96801" y="394363"/>
                      <a:pt x="43353" y="483202"/>
                      <a:pt x="34685" y="546040"/>
                    </a:cubicBezTo>
                    <a:cubicBezTo>
                      <a:pt x="26017" y="608878"/>
                      <a:pt x="38296" y="657993"/>
                      <a:pt x="39018" y="680384"/>
                    </a:cubicBezTo>
                  </a:path>
                </a:pathLst>
              </a:custGeom>
              <a:noFill/>
              <a:ln w="2540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885071" y="2209799"/>
              <a:ext cx="16658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Hydrophilic 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Heads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774569" y="4267200"/>
              <a:ext cx="1838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Hydrophobic 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Tails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08978" name="Text Box 82"/>
          <p:cNvSpPr txBox="1">
            <a:spLocks noChangeArrowheads="1"/>
          </p:cNvSpPr>
          <p:nvPr/>
        </p:nvSpPr>
        <p:spPr bwMode="auto">
          <a:xfrm>
            <a:off x="1823243" y="5573730"/>
            <a:ext cx="562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/>
              <a:t>NON- WATER REGION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067" y="1633079"/>
            <a:ext cx="4099934" cy="1739569"/>
          </a:xfrm>
          <a:solidFill>
            <a:schemeClr val="bg1">
              <a:lumMod val="65000"/>
              <a:alpha val="62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Polar Heads are HYDROPHILIC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They love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Made of phosphates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067" y="3409660"/>
            <a:ext cx="4099933" cy="2012859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kern="0" dirty="0" smtClean="0">
                <a:solidFill>
                  <a:srgbClr val="FF9966">
                    <a:lumMod val="50000"/>
                  </a:srgbClr>
                </a:solidFill>
                <a:latin typeface="Arial"/>
              </a:rPr>
              <a:t>Tails </a:t>
            </a:r>
            <a:r>
              <a:rPr lang="en-US" sz="2800" b="1" kern="0" dirty="0">
                <a:solidFill>
                  <a:srgbClr val="FF9966">
                    <a:lumMod val="50000"/>
                  </a:srgbClr>
                </a:solidFill>
                <a:latin typeface="Arial"/>
              </a:rPr>
              <a:t>are HYDROPHOBIC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kern="0" dirty="0">
                <a:solidFill>
                  <a:srgbClr val="FF9966">
                    <a:lumMod val="50000"/>
                  </a:srgbClr>
                </a:solidFill>
                <a:latin typeface="Arial"/>
              </a:rPr>
              <a:t>They hate and are afraid of water.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kern="0" dirty="0">
                <a:solidFill>
                  <a:srgbClr val="FF9966">
                    <a:lumMod val="50000"/>
                  </a:srgbClr>
                </a:solidFill>
                <a:latin typeface="Arial"/>
              </a:rPr>
              <a:t>Made of fatty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0751E-6 L 0.1066 -0.04971 L 0.21337 -1.90751E-6 L 0.1066 0.05018 L -3.33333E-6 -1.90751E-6 Z " pathEditMode="relative" rAng="0" ptsTypes="FFFFF">
                                      <p:cBhvr>
                                        <p:cTn id="34" dur="5000" fill="hold"/>
                                        <p:tgtEl>
                                          <p:spTgt spid="208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08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5607E-6 L 0.15225 -0.09411 L 0.30503 1.15607E-6 L 0.15225 0.09457 L 4.72222E-6 1.15607E-6 Z " pathEditMode="relative" rAng="0" ptsTypes="FFFFF">
                                      <p:cBhvr>
                                        <p:cTn id="40" dur="5000" fill="hold"/>
                                        <p:tgtEl>
                                          <p:spTgt spid="208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208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0.07482 -0.09411 L 0.15 2.89017E-6 L 0.07482 0.09456 L 3.33333E-6 2.89017E-6 Z " pathEditMode="relative" rAng="0" ptsTypes="FFFFF">
                                      <p:cBhvr>
                                        <p:cTn id="46" dur="5000" fill="hold"/>
                                        <p:tgtEl>
                                          <p:spTgt spid="208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208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7 L 0.1066 -0.11052 L 0.21337 -2.31214E-7 L 0.1066 0.11145 L -3.33333E-6 -2.31214E-7 Z " pathEditMode="relative" rAng="0" ptsTypes="FFFFF">
                                      <p:cBhvr>
                                        <p:cTn id="52" dur="5000" spd="-100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341E-7 L -0.13489 -0.0941 L -0.26996 1.7341E-7 L -0.13489 0.09457 L -1.94444E-6 1.7341E-7 Z " pathEditMode="relative" rAng="0" ptsTypes="FFFFF">
                                      <p:cBhvr>
                                        <p:cTn id="58" dur="5000" spd="-100000" fill="hold"/>
                                        <p:tgtEl>
                                          <p:spTgt spid="208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208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341E-7 L -0.13489 -0.0941 L -0.26996 1.7341E-7 L -0.13489 0.09457 L -1.94444E-6 1.7341E-7 Z " pathEditMode="relative" rAng="0" ptsTypes="FFFFF">
                                      <p:cBhvr>
                                        <p:cTn id="64" dur="5000" spd="-100000" fill="hold"/>
                                        <p:tgtEl>
                                          <p:spTgt spid="208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08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79" grpId="0"/>
      <p:bldP spid="208978" grpId="0"/>
      <p:bldP spid="208899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Visual Concept: </a:t>
            </a:r>
            <a:r>
              <a:rPr lang="en-US" smtClean="0">
                <a:solidFill>
                  <a:schemeClr val="bg1"/>
                </a:solidFill>
              </a:rPr>
              <a:t>Cell Membrane </a:t>
            </a:r>
          </a:p>
        </p:txBody>
      </p:sp>
      <p:pic>
        <p:nvPicPr>
          <p:cNvPr id="183312" name="60054.wm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12975" y="1371600"/>
            <a:ext cx="6908800" cy="5181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AutoShape 19"/>
          <p:cNvSpPr>
            <a:spLocks noChangeArrowheads="1"/>
          </p:cNvSpPr>
          <p:nvPr/>
        </p:nvSpPr>
        <p:spPr bwMode="auto">
          <a:xfrm>
            <a:off x="0" y="1752600"/>
            <a:ext cx="2743200" cy="1323975"/>
          </a:xfrm>
          <a:prstGeom prst="rightArrow">
            <a:avLst>
              <a:gd name="adj1" fmla="val 50000"/>
              <a:gd name="adj2" fmla="val 517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Outside of Cell</a:t>
            </a:r>
          </a:p>
        </p:txBody>
      </p:sp>
      <p:sp>
        <p:nvSpPr>
          <p:cNvPr id="17413" name="AutoShape 20"/>
          <p:cNvSpPr>
            <a:spLocks noChangeArrowheads="1"/>
          </p:cNvSpPr>
          <p:nvPr/>
        </p:nvSpPr>
        <p:spPr bwMode="auto">
          <a:xfrm>
            <a:off x="0" y="5334000"/>
            <a:ext cx="2743200" cy="1323975"/>
          </a:xfrm>
          <a:prstGeom prst="rightArrow">
            <a:avLst>
              <a:gd name="adj1" fmla="val 50000"/>
              <a:gd name="adj2" fmla="val 517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Inside of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3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3312"/>
                </p:tgtEl>
              </p:cMediaNode>
            </p:vide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5">
      <a:dk1>
        <a:srgbClr val="FFFFFF"/>
      </a:dk1>
      <a:lt1>
        <a:srgbClr val="FFFFFF"/>
      </a:lt1>
      <a:dk2>
        <a:srgbClr val="FFCC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ADADA"/>
      </a:accent4>
      <a:accent5>
        <a:srgbClr val="FDECB3"/>
      </a:accent5>
      <a:accent6>
        <a:srgbClr val="E78A5C"/>
      </a:accent6>
      <a:hlink>
        <a:srgbClr val="FFFFFF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CC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CC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FFFFFF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FFFFF"/>
        </a:dk1>
        <a:lt1>
          <a:srgbClr val="FFFFFF"/>
        </a:lt1>
        <a:dk2>
          <a:srgbClr val="FFCC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5">
      <a:dk1>
        <a:srgbClr val="FFFFFF"/>
      </a:dk1>
      <a:lt1>
        <a:srgbClr val="FFFFFF"/>
      </a:lt1>
      <a:dk2>
        <a:srgbClr val="FFCC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ADADA"/>
      </a:accent4>
      <a:accent5>
        <a:srgbClr val="FDECB3"/>
      </a:accent5>
      <a:accent6>
        <a:srgbClr val="E78A5C"/>
      </a:accent6>
      <a:hlink>
        <a:srgbClr val="FFFFFF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CC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CC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FFFFFF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FFFFF"/>
        </a:dk1>
        <a:lt1>
          <a:srgbClr val="FFFFFF"/>
        </a:lt1>
        <a:dk2>
          <a:srgbClr val="FFCC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8870</TotalTime>
  <Words>1231</Words>
  <Application>Microsoft Office PowerPoint</Application>
  <PresentationFormat>On-screen Show (4:3)</PresentationFormat>
  <Paragraphs>175</Paragraphs>
  <Slides>21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1_Default Design</vt:lpstr>
      <vt:lpstr>Pushpin</vt:lpstr>
      <vt:lpstr>Objectives Cell Membrane</vt:lpstr>
      <vt:lpstr>Inside our Bodies</vt:lpstr>
      <vt:lpstr>Homeostasis</vt:lpstr>
      <vt:lpstr>Homeostasis, continued</vt:lpstr>
      <vt:lpstr>Slide 5</vt:lpstr>
      <vt:lpstr>Homeostasis</vt:lpstr>
      <vt:lpstr>Cell Membrane Construction</vt:lpstr>
      <vt:lpstr>Phospholipid</vt:lpstr>
      <vt:lpstr>Visual Concept: Cell Membrane </vt:lpstr>
      <vt:lpstr>Cell Membranes, a.k.a. Lipid Bilayer</vt:lpstr>
      <vt:lpstr>Lipid Bilayer</vt:lpstr>
      <vt:lpstr>Visual Concept: Lipid Bilayer </vt:lpstr>
      <vt:lpstr>Lipid Bilayer: Selectively Permeable</vt:lpstr>
      <vt:lpstr>Slide 14</vt:lpstr>
      <vt:lpstr>Membrane Proteins</vt:lpstr>
      <vt:lpstr>Membrane Proteins</vt:lpstr>
      <vt:lpstr>Membrane Proteins: Examples. </vt:lpstr>
      <vt:lpstr>Slide 18</vt:lpstr>
      <vt:lpstr>Fluid Mosaic Model</vt:lpstr>
      <vt:lpstr>Summary</vt:lpstr>
      <vt:lpstr>Discussion/Reflection</vt:lpstr>
    </vt:vector>
  </TitlesOfParts>
  <Company>Information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2: Energy Flow in Ecosystems</dc:title>
  <dc:creator>Ives, Keith</dc:creator>
  <cp:lastModifiedBy>DELL</cp:lastModifiedBy>
  <cp:revision>136</cp:revision>
  <cp:lastPrinted>2015-09-09T17:04:12Z</cp:lastPrinted>
  <dcterms:modified xsi:type="dcterms:W3CDTF">2018-09-11T05:08:23Z</dcterms:modified>
</cp:coreProperties>
</file>